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9" r:id="rId3"/>
    <p:sldId id="256" r:id="rId4"/>
    <p:sldId id="258" r:id="rId5"/>
  </p:sldIdLst>
  <p:sldSz cx="48239363" cy="3095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A1E"/>
    <a:srgbClr val="5A6369"/>
    <a:srgbClr val="1C5822"/>
    <a:srgbClr val="0000FF"/>
    <a:srgbClr val="FF00FF"/>
    <a:srgbClr val="0B111B"/>
    <a:srgbClr val="B0ACA2"/>
    <a:srgbClr val="B0ACA3"/>
    <a:srgbClr val="CFCFCF"/>
    <a:srgbClr val="AFB0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5" autoAdjust="0"/>
    <p:restoredTop sz="94710"/>
  </p:normalViewPr>
  <p:slideViewPr>
    <p:cSldViewPr snapToGrid="0">
      <p:cViewPr>
        <p:scale>
          <a:sx n="10" d="100"/>
          <a:sy n="10" d="100"/>
        </p:scale>
        <p:origin x="1762" y="10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9921" y="5066742"/>
            <a:ext cx="36179522" cy="10778466"/>
          </a:xfrm>
        </p:spPr>
        <p:txBody>
          <a:bodyPr anchor="b"/>
          <a:lstStyle>
            <a:lvl1pPr algn="ctr">
              <a:defRPr sz="237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29921" y="16260867"/>
            <a:ext cx="36179522" cy="7474692"/>
          </a:xfrm>
        </p:spPr>
        <p:txBody>
          <a:bodyPr/>
          <a:lstStyle>
            <a:lvl1pPr marL="0" indent="0" algn="ctr">
              <a:buNone/>
              <a:defRPr sz="9496"/>
            </a:lvl1pPr>
            <a:lvl2pPr marL="1808958" indent="0" algn="ctr">
              <a:buNone/>
              <a:defRPr sz="7913"/>
            </a:lvl2pPr>
            <a:lvl3pPr marL="3617915" indent="0" algn="ctr">
              <a:buNone/>
              <a:defRPr sz="7122"/>
            </a:lvl3pPr>
            <a:lvl4pPr marL="5426873" indent="0" algn="ctr">
              <a:buNone/>
              <a:defRPr sz="6331"/>
            </a:lvl4pPr>
            <a:lvl5pPr marL="7235830" indent="0" algn="ctr">
              <a:buNone/>
              <a:defRPr sz="6331"/>
            </a:lvl5pPr>
            <a:lvl6pPr marL="9044788" indent="0" algn="ctr">
              <a:buNone/>
              <a:defRPr sz="6331"/>
            </a:lvl6pPr>
            <a:lvl7pPr marL="10853745" indent="0" algn="ctr">
              <a:buNone/>
              <a:defRPr sz="6331"/>
            </a:lvl7pPr>
            <a:lvl8pPr marL="12662703" indent="0" algn="ctr">
              <a:buNone/>
              <a:defRPr sz="6331"/>
            </a:lvl8pPr>
            <a:lvl9pPr marL="14471660" indent="0" algn="ctr">
              <a:buNone/>
              <a:defRPr sz="6331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3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04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521294" y="1648303"/>
            <a:ext cx="10401613" cy="2623668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16456" y="1648303"/>
            <a:ext cx="30601846" cy="2623668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20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50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331" y="7718361"/>
            <a:ext cx="41606451" cy="12878259"/>
          </a:xfrm>
        </p:spPr>
        <p:txBody>
          <a:bodyPr anchor="b"/>
          <a:lstStyle>
            <a:lvl1pPr>
              <a:defRPr sz="237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1331" y="20718453"/>
            <a:ext cx="41606451" cy="6772372"/>
          </a:xfrm>
        </p:spPr>
        <p:txBody>
          <a:bodyPr/>
          <a:lstStyle>
            <a:lvl1pPr marL="0" indent="0">
              <a:buNone/>
              <a:defRPr sz="9496">
                <a:solidFill>
                  <a:schemeClr val="tx1">
                    <a:tint val="75000"/>
                  </a:schemeClr>
                </a:solidFill>
              </a:defRPr>
            </a:lvl1pPr>
            <a:lvl2pPr marL="1808958" indent="0">
              <a:buNone/>
              <a:defRPr sz="7913">
                <a:solidFill>
                  <a:schemeClr val="tx1">
                    <a:tint val="75000"/>
                  </a:schemeClr>
                </a:solidFill>
              </a:defRPr>
            </a:lvl2pPr>
            <a:lvl3pPr marL="3617915" indent="0">
              <a:buNone/>
              <a:defRPr sz="7122">
                <a:solidFill>
                  <a:schemeClr val="tx1">
                    <a:tint val="75000"/>
                  </a:schemeClr>
                </a:solidFill>
              </a:defRPr>
            </a:lvl3pPr>
            <a:lvl4pPr marL="5426873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4pPr>
            <a:lvl5pPr marL="7235830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5pPr>
            <a:lvl6pPr marL="9044788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6pPr>
            <a:lvl7pPr marL="10853745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7pPr>
            <a:lvl8pPr marL="12662703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8pPr>
            <a:lvl9pPr marL="14471660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46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6456" y="8241513"/>
            <a:ext cx="20501729" cy="196434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421178" y="8241513"/>
            <a:ext cx="20501729" cy="196434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64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739" y="1648305"/>
            <a:ext cx="41606451" cy="598405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2741" y="7589361"/>
            <a:ext cx="20407510" cy="3719429"/>
          </a:xfrm>
        </p:spPr>
        <p:txBody>
          <a:bodyPr anchor="b"/>
          <a:lstStyle>
            <a:lvl1pPr marL="0" indent="0">
              <a:buNone/>
              <a:defRPr sz="9496" b="1"/>
            </a:lvl1pPr>
            <a:lvl2pPr marL="1808958" indent="0">
              <a:buNone/>
              <a:defRPr sz="7913" b="1"/>
            </a:lvl2pPr>
            <a:lvl3pPr marL="3617915" indent="0">
              <a:buNone/>
              <a:defRPr sz="7122" b="1"/>
            </a:lvl3pPr>
            <a:lvl4pPr marL="5426873" indent="0">
              <a:buNone/>
              <a:defRPr sz="6331" b="1"/>
            </a:lvl4pPr>
            <a:lvl5pPr marL="7235830" indent="0">
              <a:buNone/>
              <a:defRPr sz="6331" b="1"/>
            </a:lvl5pPr>
            <a:lvl6pPr marL="9044788" indent="0">
              <a:buNone/>
              <a:defRPr sz="6331" b="1"/>
            </a:lvl6pPr>
            <a:lvl7pPr marL="10853745" indent="0">
              <a:buNone/>
              <a:defRPr sz="6331" b="1"/>
            </a:lvl7pPr>
            <a:lvl8pPr marL="12662703" indent="0">
              <a:buNone/>
              <a:defRPr sz="6331" b="1"/>
            </a:lvl8pPr>
            <a:lvl9pPr marL="14471660" indent="0">
              <a:buNone/>
              <a:defRPr sz="633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22741" y="11308790"/>
            <a:ext cx="20407510" cy="1663352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421178" y="7589361"/>
            <a:ext cx="20508012" cy="3719429"/>
          </a:xfrm>
        </p:spPr>
        <p:txBody>
          <a:bodyPr anchor="b"/>
          <a:lstStyle>
            <a:lvl1pPr marL="0" indent="0">
              <a:buNone/>
              <a:defRPr sz="9496" b="1"/>
            </a:lvl1pPr>
            <a:lvl2pPr marL="1808958" indent="0">
              <a:buNone/>
              <a:defRPr sz="7913" b="1"/>
            </a:lvl2pPr>
            <a:lvl3pPr marL="3617915" indent="0">
              <a:buNone/>
              <a:defRPr sz="7122" b="1"/>
            </a:lvl3pPr>
            <a:lvl4pPr marL="5426873" indent="0">
              <a:buNone/>
              <a:defRPr sz="6331" b="1"/>
            </a:lvl4pPr>
            <a:lvl5pPr marL="7235830" indent="0">
              <a:buNone/>
              <a:defRPr sz="6331" b="1"/>
            </a:lvl5pPr>
            <a:lvl6pPr marL="9044788" indent="0">
              <a:buNone/>
              <a:defRPr sz="6331" b="1"/>
            </a:lvl6pPr>
            <a:lvl7pPr marL="10853745" indent="0">
              <a:buNone/>
              <a:defRPr sz="6331" b="1"/>
            </a:lvl7pPr>
            <a:lvl8pPr marL="12662703" indent="0">
              <a:buNone/>
              <a:defRPr sz="6331" b="1"/>
            </a:lvl8pPr>
            <a:lvl9pPr marL="14471660" indent="0">
              <a:buNone/>
              <a:defRPr sz="633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421178" y="11308790"/>
            <a:ext cx="20508012" cy="1663352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15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563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71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741" y="2063962"/>
            <a:ext cx="15558449" cy="7223866"/>
          </a:xfrm>
        </p:spPr>
        <p:txBody>
          <a:bodyPr anchor="b"/>
          <a:lstStyle>
            <a:lvl1pPr>
              <a:defRPr sz="1266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8012" y="4457586"/>
            <a:ext cx="24421178" cy="22001258"/>
          </a:xfrm>
        </p:spPr>
        <p:txBody>
          <a:bodyPr/>
          <a:lstStyle>
            <a:lvl1pPr>
              <a:defRPr sz="12661"/>
            </a:lvl1pPr>
            <a:lvl2pPr>
              <a:defRPr sz="11078"/>
            </a:lvl2pPr>
            <a:lvl3pPr>
              <a:defRPr sz="9496"/>
            </a:lvl3pPr>
            <a:lvl4pPr>
              <a:defRPr sz="7913"/>
            </a:lvl4pPr>
            <a:lvl5pPr>
              <a:defRPr sz="7913"/>
            </a:lvl5pPr>
            <a:lvl6pPr>
              <a:defRPr sz="7913"/>
            </a:lvl6pPr>
            <a:lvl7pPr>
              <a:defRPr sz="7913"/>
            </a:lvl7pPr>
            <a:lvl8pPr>
              <a:defRPr sz="7913"/>
            </a:lvl8pPr>
            <a:lvl9pPr>
              <a:defRPr sz="791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22741" y="9287828"/>
            <a:ext cx="15558449" cy="17206849"/>
          </a:xfrm>
        </p:spPr>
        <p:txBody>
          <a:bodyPr/>
          <a:lstStyle>
            <a:lvl1pPr marL="0" indent="0">
              <a:buNone/>
              <a:defRPr sz="6331"/>
            </a:lvl1pPr>
            <a:lvl2pPr marL="1808958" indent="0">
              <a:buNone/>
              <a:defRPr sz="5539"/>
            </a:lvl2pPr>
            <a:lvl3pPr marL="3617915" indent="0">
              <a:buNone/>
              <a:defRPr sz="4748"/>
            </a:lvl3pPr>
            <a:lvl4pPr marL="5426873" indent="0">
              <a:buNone/>
              <a:defRPr sz="3957"/>
            </a:lvl4pPr>
            <a:lvl5pPr marL="7235830" indent="0">
              <a:buNone/>
              <a:defRPr sz="3957"/>
            </a:lvl5pPr>
            <a:lvl6pPr marL="9044788" indent="0">
              <a:buNone/>
              <a:defRPr sz="3957"/>
            </a:lvl6pPr>
            <a:lvl7pPr marL="10853745" indent="0">
              <a:buNone/>
              <a:defRPr sz="3957"/>
            </a:lvl7pPr>
            <a:lvl8pPr marL="12662703" indent="0">
              <a:buNone/>
              <a:defRPr sz="3957"/>
            </a:lvl8pPr>
            <a:lvl9pPr marL="14471660" indent="0">
              <a:buNone/>
              <a:defRPr sz="395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85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741" y="2063962"/>
            <a:ext cx="15558449" cy="7223866"/>
          </a:xfrm>
        </p:spPr>
        <p:txBody>
          <a:bodyPr anchor="b"/>
          <a:lstStyle>
            <a:lvl1pPr>
              <a:defRPr sz="1266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508012" y="4457586"/>
            <a:ext cx="24421178" cy="22001258"/>
          </a:xfrm>
        </p:spPr>
        <p:txBody>
          <a:bodyPr anchor="t"/>
          <a:lstStyle>
            <a:lvl1pPr marL="0" indent="0">
              <a:buNone/>
              <a:defRPr sz="12661"/>
            </a:lvl1pPr>
            <a:lvl2pPr marL="1808958" indent="0">
              <a:buNone/>
              <a:defRPr sz="11078"/>
            </a:lvl2pPr>
            <a:lvl3pPr marL="3617915" indent="0">
              <a:buNone/>
              <a:defRPr sz="9496"/>
            </a:lvl3pPr>
            <a:lvl4pPr marL="5426873" indent="0">
              <a:buNone/>
              <a:defRPr sz="7913"/>
            </a:lvl4pPr>
            <a:lvl5pPr marL="7235830" indent="0">
              <a:buNone/>
              <a:defRPr sz="7913"/>
            </a:lvl5pPr>
            <a:lvl6pPr marL="9044788" indent="0">
              <a:buNone/>
              <a:defRPr sz="7913"/>
            </a:lvl6pPr>
            <a:lvl7pPr marL="10853745" indent="0">
              <a:buNone/>
              <a:defRPr sz="7913"/>
            </a:lvl7pPr>
            <a:lvl8pPr marL="12662703" indent="0">
              <a:buNone/>
              <a:defRPr sz="7913"/>
            </a:lvl8pPr>
            <a:lvl9pPr marL="14471660" indent="0">
              <a:buNone/>
              <a:defRPr sz="7913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22741" y="9287828"/>
            <a:ext cx="15558449" cy="17206849"/>
          </a:xfrm>
        </p:spPr>
        <p:txBody>
          <a:bodyPr/>
          <a:lstStyle>
            <a:lvl1pPr marL="0" indent="0">
              <a:buNone/>
              <a:defRPr sz="6331"/>
            </a:lvl1pPr>
            <a:lvl2pPr marL="1808958" indent="0">
              <a:buNone/>
              <a:defRPr sz="5539"/>
            </a:lvl2pPr>
            <a:lvl3pPr marL="3617915" indent="0">
              <a:buNone/>
              <a:defRPr sz="4748"/>
            </a:lvl3pPr>
            <a:lvl4pPr marL="5426873" indent="0">
              <a:buNone/>
              <a:defRPr sz="3957"/>
            </a:lvl4pPr>
            <a:lvl5pPr marL="7235830" indent="0">
              <a:buNone/>
              <a:defRPr sz="3957"/>
            </a:lvl5pPr>
            <a:lvl6pPr marL="9044788" indent="0">
              <a:buNone/>
              <a:defRPr sz="3957"/>
            </a:lvl6pPr>
            <a:lvl7pPr marL="10853745" indent="0">
              <a:buNone/>
              <a:defRPr sz="3957"/>
            </a:lvl7pPr>
            <a:lvl8pPr marL="12662703" indent="0">
              <a:buNone/>
              <a:defRPr sz="3957"/>
            </a:lvl8pPr>
            <a:lvl9pPr marL="14471660" indent="0">
              <a:buNone/>
              <a:defRPr sz="395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61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16456" y="1648305"/>
            <a:ext cx="41606451" cy="5984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6456" y="8241513"/>
            <a:ext cx="41606451" cy="1964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16456" y="28694803"/>
            <a:ext cx="10853857" cy="164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2E1B7-8995-CD47-BA2C-CAD4F0B61F9F}" type="datetimeFigureOut">
              <a:rPr kumimoji="1" lang="ja-JP" altLang="en-US" smtClean="0"/>
              <a:t>2024/11/2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289" y="28694803"/>
            <a:ext cx="16280785" cy="164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069050" y="28694803"/>
            <a:ext cx="10853857" cy="164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47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17915" rtl="0" eaLnBrk="1" latinLnBrk="0" hangingPunct="1">
        <a:lnSpc>
          <a:spcPct val="90000"/>
        </a:lnSpc>
        <a:spcBef>
          <a:spcPct val="0"/>
        </a:spcBef>
        <a:buNone/>
        <a:defRPr kumimoji="1" sz="174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4479" indent="-904479" algn="l" defTabSz="3617915" rtl="0" eaLnBrk="1" latinLnBrk="0" hangingPunct="1">
        <a:lnSpc>
          <a:spcPct val="90000"/>
        </a:lnSpc>
        <a:spcBef>
          <a:spcPts val="3957"/>
        </a:spcBef>
        <a:buFont typeface="Arial" panose="020B0604020202020204" pitchFamily="34" charset="0"/>
        <a:buChar char="•"/>
        <a:defRPr kumimoji="1" sz="11078" kern="1200">
          <a:solidFill>
            <a:schemeClr val="tx1"/>
          </a:solidFill>
          <a:latin typeface="+mn-lt"/>
          <a:ea typeface="+mn-ea"/>
          <a:cs typeface="+mn-cs"/>
        </a:defRPr>
      </a:lvl1pPr>
      <a:lvl2pPr marL="2713436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9496" kern="1200">
          <a:solidFill>
            <a:schemeClr val="tx1"/>
          </a:solidFill>
          <a:latin typeface="+mn-lt"/>
          <a:ea typeface="+mn-ea"/>
          <a:cs typeface="+mn-cs"/>
        </a:defRPr>
      </a:lvl2pPr>
      <a:lvl3pPr marL="4522394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913" kern="1200">
          <a:solidFill>
            <a:schemeClr val="tx1"/>
          </a:solidFill>
          <a:latin typeface="+mn-lt"/>
          <a:ea typeface="+mn-ea"/>
          <a:cs typeface="+mn-cs"/>
        </a:defRPr>
      </a:lvl3pPr>
      <a:lvl4pPr marL="6331351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4pPr>
      <a:lvl5pPr marL="8140309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5pPr>
      <a:lvl6pPr marL="9949266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6pPr>
      <a:lvl7pPr marL="11758224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7pPr>
      <a:lvl8pPr marL="13567181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8pPr>
      <a:lvl9pPr marL="15376139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1pPr>
      <a:lvl2pPr marL="1808958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2pPr>
      <a:lvl3pPr marL="3617915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3pPr>
      <a:lvl4pPr marL="5426873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4pPr>
      <a:lvl5pPr marL="7235830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5pPr>
      <a:lvl6pPr marL="9044788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6pPr>
      <a:lvl7pPr marL="10853745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7pPr>
      <a:lvl8pPr marL="12662703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8pPr>
      <a:lvl9pPr marL="14471660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D713924E-A927-B6EB-5570-9BB7BF2C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22038773" y="-244809"/>
            <a:ext cx="16625495" cy="4016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5E5E27D-7FC0-1CE0-9238-9DC5C97A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22038770" y="10308460"/>
            <a:ext cx="16625495" cy="6072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10C1CA0-0EFD-92A3-7479-CC49359D513A}"/>
              </a:ext>
            </a:extLst>
          </p:cNvPr>
          <p:cNvSpPr/>
          <p:nvPr/>
        </p:nvSpPr>
        <p:spPr>
          <a:xfrm>
            <a:off x="22022361" y="3695826"/>
            <a:ext cx="16635478" cy="6607570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6000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  <a:gs pos="27347">
                <a:srgbClr val="0D0D0D">
                  <a:alpha val="50000"/>
                </a:srgbClr>
              </a:gs>
              <a:gs pos="82000">
                <a:schemeClr val="tx1">
                  <a:lumMod val="95000"/>
                  <a:lumOff val="5000"/>
                  <a:alpha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2">
            <a:extLst>
              <a:ext uri="{FF2B5EF4-FFF2-40B4-BE49-F238E27FC236}">
                <a16:creationId xmlns:a16="http://schemas.microsoft.com/office/drawing/2014/main" id="{46F83BE5-5100-7A97-5193-D915096852D1}"/>
              </a:ext>
            </a:extLst>
          </p:cNvPr>
          <p:cNvSpPr/>
          <p:nvPr/>
        </p:nvSpPr>
        <p:spPr>
          <a:xfrm>
            <a:off x="26341624" y="3704864"/>
            <a:ext cx="370933" cy="6690215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371887"/>
              <a:gd name="connsiteY0" fmla="*/ 1905 h 6821002"/>
              <a:gd name="connsiteX1" fmla="*/ 219644 w 371887"/>
              <a:gd name="connsiteY1" fmla="*/ 0 h 6821002"/>
              <a:gd name="connsiteX2" fmla="*/ 371887 w 371887"/>
              <a:gd name="connsiteY2" fmla="*/ 6821002 h 6821002"/>
              <a:gd name="connsiteX3" fmla="*/ 198120 w 371887"/>
              <a:gd name="connsiteY3" fmla="*/ 6805464 h 6821002"/>
              <a:gd name="connsiteX4" fmla="*/ 0 w 371887"/>
              <a:gd name="connsiteY4" fmla="*/ 1905 h 682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887" h="6821002">
                <a:moveTo>
                  <a:pt x="0" y="1905"/>
                </a:moveTo>
                <a:lnTo>
                  <a:pt x="219644" y="0"/>
                </a:lnTo>
                <a:lnTo>
                  <a:pt x="371887" y="6821002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2">
            <a:extLst>
              <a:ext uri="{FF2B5EF4-FFF2-40B4-BE49-F238E27FC236}">
                <a16:creationId xmlns:a16="http://schemas.microsoft.com/office/drawing/2014/main" id="{8FE9D1E9-3E70-10F5-0FB2-4E44BAB9EA81}"/>
              </a:ext>
            </a:extLst>
          </p:cNvPr>
          <p:cNvSpPr/>
          <p:nvPr/>
        </p:nvSpPr>
        <p:spPr>
          <a:xfrm>
            <a:off x="26023762" y="3659276"/>
            <a:ext cx="431893" cy="6682596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433004"/>
              <a:gd name="connsiteY0" fmla="*/ 1905 h 6813233"/>
              <a:gd name="connsiteX1" fmla="*/ 219644 w 433004"/>
              <a:gd name="connsiteY1" fmla="*/ 0 h 6813233"/>
              <a:gd name="connsiteX2" fmla="*/ 433004 w 433004"/>
              <a:gd name="connsiteY2" fmla="*/ 6805464 h 6813233"/>
              <a:gd name="connsiteX3" fmla="*/ 167562 w 433004"/>
              <a:gd name="connsiteY3" fmla="*/ 6813233 h 6813233"/>
              <a:gd name="connsiteX4" fmla="*/ 0 w 433004"/>
              <a:gd name="connsiteY4" fmla="*/ 1905 h 68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13233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67562" y="6813233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2">
            <a:extLst>
              <a:ext uri="{FF2B5EF4-FFF2-40B4-BE49-F238E27FC236}">
                <a16:creationId xmlns:a16="http://schemas.microsoft.com/office/drawing/2014/main" id="{25CA2D63-E5F8-648D-08FD-90352DCDB6BF}"/>
              </a:ext>
            </a:extLst>
          </p:cNvPr>
          <p:cNvSpPr/>
          <p:nvPr/>
        </p:nvSpPr>
        <p:spPr>
          <a:xfrm>
            <a:off x="30248945" y="3698137"/>
            <a:ext cx="431893" cy="6642863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6C244AD-FD8F-186E-0276-B31707E57991}"/>
              </a:ext>
            </a:extLst>
          </p:cNvPr>
          <p:cNvSpPr/>
          <p:nvPr/>
        </p:nvSpPr>
        <p:spPr>
          <a:xfrm>
            <a:off x="22051021" y="13375870"/>
            <a:ext cx="16601001" cy="1793792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01DD268-1A88-C13E-F7B2-DA53F2E5C11D}"/>
              </a:ext>
            </a:extLst>
          </p:cNvPr>
          <p:cNvSpPr/>
          <p:nvPr/>
        </p:nvSpPr>
        <p:spPr>
          <a:xfrm>
            <a:off x="34991040" y="1219200"/>
            <a:ext cx="3686452" cy="82296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F83A648-8412-1FAB-81A8-1EE4FD52C240}"/>
              </a:ext>
            </a:extLst>
          </p:cNvPr>
          <p:cNvSpPr/>
          <p:nvPr/>
        </p:nvSpPr>
        <p:spPr>
          <a:xfrm>
            <a:off x="22051998" y="-204394"/>
            <a:ext cx="16625496" cy="3045312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369F7F-9293-1C2D-D9AF-1AA32E963B80}"/>
              </a:ext>
            </a:extLst>
          </p:cNvPr>
          <p:cNvSpPr/>
          <p:nvPr/>
        </p:nvSpPr>
        <p:spPr>
          <a:xfrm>
            <a:off x="42508982" y="16421100"/>
            <a:ext cx="11460762" cy="11022648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D99730-5FDF-E608-4814-BBD2881B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467" y="-35884"/>
            <a:ext cx="16610987" cy="2706648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2BA55D8D-51A4-A898-B069-511D10A0DC41}"/>
              </a:ext>
            </a:extLst>
          </p:cNvPr>
          <p:cNvSpPr/>
          <p:nvPr/>
        </p:nvSpPr>
        <p:spPr>
          <a:xfrm>
            <a:off x="13296900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5361F53-E6F4-65D5-6023-18199C650AE7}"/>
              </a:ext>
            </a:extLst>
          </p:cNvPr>
          <p:cNvSpPr/>
          <p:nvPr/>
        </p:nvSpPr>
        <p:spPr>
          <a:xfrm>
            <a:off x="5486400" y="19888200"/>
            <a:ext cx="10762576" cy="2249593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BA939BF-30A1-1499-50EE-C458197964F7}"/>
              </a:ext>
            </a:extLst>
          </p:cNvPr>
          <p:cNvSpPr/>
          <p:nvPr/>
        </p:nvSpPr>
        <p:spPr>
          <a:xfrm>
            <a:off x="2592744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0C35E54-A8FB-D481-78BB-53270125FF11}"/>
              </a:ext>
            </a:extLst>
          </p:cNvPr>
          <p:cNvSpPr/>
          <p:nvPr/>
        </p:nvSpPr>
        <p:spPr>
          <a:xfrm>
            <a:off x="259274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DE6F202-3484-A15F-E63B-234F905ADEAF}"/>
              </a:ext>
            </a:extLst>
          </p:cNvPr>
          <p:cNvSpPr/>
          <p:nvPr/>
        </p:nvSpPr>
        <p:spPr>
          <a:xfrm>
            <a:off x="1602877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36FEE29-2AA8-0731-C117-D1F0A67D0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2960" y="1317925"/>
            <a:ext cx="16614532" cy="21429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14E56D0-4D49-1FE9-9830-1BE271D8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79" y="-204393"/>
            <a:ext cx="16625493" cy="16625493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7562B8A-5A7B-F9F4-F7CC-6694EACD0D4F}"/>
              </a:ext>
            </a:extLst>
          </p:cNvPr>
          <p:cNvSpPr/>
          <p:nvPr/>
        </p:nvSpPr>
        <p:spPr>
          <a:xfrm>
            <a:off x="23796460" y="1642252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86B5DB99-2BF2-1967-B101-33BFB7595714}"/>
              </a:ext>
            </a:extLst>
          </p:cNvPr>
          <p:cNvSpPr/>
          <p:nvPr/>
        </p:nvSpPr>
        <p:spPr>
          <a:xfrm>
            <a:off x="23883670" y="1743917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B09D9CC-D49A-37E4-930E-00DE16F375D8}"/>
              </a:ext>
            </a:extLst>
          </p:cNvPr>
          <p:cNvSpPr/>
          <p:nvPr/>
        </p:nvSpPr>
        <p:spPr>
          <a:xfrm>
            <a:off x="31461647" y="1628456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C9B33DC-A44F-DE4D-DF1B-1864498F0152}"/>
              </a:ext>
            </a:extLst>
          </p:cNvPr>
          <p:cNvSpPr/>
          <p:nvPr/>
        </p:nvSpPr>
        <p:spPr>
          <a:xfrm>
            <a:off x="31548856" y="1743918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749090D-B668-A647-B858-EE79E0797E62}"/>
              </a:ext>
            </a:extLst>
          </p:cNvPr>
          <p:cNvSpPr/>
          <p:nvPr/>
        </p:nvSpPr>
        <p:spPr>
          <a:xfrm>
            <a:off x="24137976" y="1885537"/>
            <a:ext cx="2324100" cy="110127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AB98F3D-1E45-6DDC-8936-9AED977F835D}"/>
              </a:ext>
            </a:extLst>
          </p:cNvPr>
          <p:cNvSpPr/>
          <p:nvPr/>
        </p:nvSpPr>
        <p:spPr>
          <a:xfrm>
            <a:off x="26778317" y="1988962"/>
            <a:ext cx="2362200" cy="9220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A203EE6-E89B-B0E8-C5BA-E4C2375A09A3}"/>
              </a:ext>
            </a:extLst>
          </p:cNvPr>
          <p:cNvSpPr/>
          <p:nvPr/>
        </p:nvSpPr>
        <p:spPr>
          <a:xfrm>
            <a:off x="21932925" y="17637671"/>
            <a:ext cx="16625493" cy="6962170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2EC215B-066F-7F83-F7B8-B76CDCD1476F}"/>
              </a:ext>
            </a:extLst>
          </p:cNvPr>
          <p:cNvSpPr/>
          <p:nvPr/>
        </p:nvSpPr>
        <p:spPr>
          <a:xfrm>
            <a:off x="24060081" y="20811320"/>
            <a:ext cx="7930307" cy="6632428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BB8698D-9CAF-177B-941D-A8D255D32958}"/>
              </a:ext>
            </a:extLst>
          </p:cNvPr>
          <p:cNvSpPr/>
          <p:nvPr/>
        </p:nvSpPr>
        <p:spPr>
          <a:xfrm>
            <a:off x="25205816" y="19946970"/>
            <a:ext cx="7734271" cy="6528443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446C57E4-FC54-2AED-D6E7-C58003CF9F2D}"/>
              </a:ext>
            </a:extLst>
          </p:cNvPr>
          <p:cNvSpPr/>
          <p:nvPr/>
        </p:nvSpPr>
        <p:spPr>
          <a:xfrm rot="21540000">
            <a:off x="39598132" y="18495153"/>
            <a:ext cx="669675" cy="648183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6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8573E04-98E7-349E-5D44-88055DA40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8459471" y="19190643"/>
            <a:ext cx="16124038" cy="1456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2A5F39F-798F-E3E1-5C04-62B3FAB11805}"/>
              </a:ext>
            </a:extLst>
          </p:cNvPr>
          <p:cNvSpPr/>
          <p:nvPr/>
        </p:nvSpPr>
        <p:spPr>
          <a:xfrm>
            <a:off x="17769840" y="11765280"/>
            <a:ext cx="2941320" cy="120396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98111153-86FA-93BF-5A23-D6B3CF1A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19240500" y="17823390"/>
            <a:ext cx="1365174" cy="10536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2226043-4EE2-971B-EF22-F11477CCEAA5}"/>
              </a:ext>
            </a:extLst>
          </p:cNvPr>
          <p:cNvSpPr/>
          <p:nvPr/>
        </p:nvSpPr>
        <p:spPr>
          <a:xfrm>
            <a:off x="22051022" y="10531963"/>
            <a:ext cx="16625493" cy="1209337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87039D-8952-BDFF-1013-F43733746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22061986" y="11500298"/>
            <a:ext cx="16614531" cy="192499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24A3151C-9160-CF6D-E87A-1234FAD01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60560" y="11798104"/>
            <a:ext cx="2954054" cy="128238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D6D6F4F-21A0-68BB-61A4-154BC39CE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22925963" y="11790320"/>
            <a:ext cx="2954054" cy="128238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0ACD9BF-A6EC-D019-17A3-31C65E32EED8}"/>
              </a:ext>
            </a:extLst>
          </p:cNvPr>
          <p:cNvSpPr/>
          <p:nvPr/>
        </p:nvSpPr>
        <p:spPr>
          <a:xfrm>
            <a:off x="26462076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8D61BE7-663D-3F8A-8550-92A65DCD8D61}"/>
              </a:ext>
            </a:extLst>
          </p:cNvPr>
          <p:cNvSpPr/>
          <p:nvPr/>
        </p:nvSpPr>
        <p:spPr>
          <a:xfrm>
            <a:off x="26468443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23C2FC1-1345-D451-4041-82B04EC95FBE}"/>
              </a:ext>
            </a:extLst>
          </p:cNvPr>
          <p:cNvSpPr/>
          <p:nvPr/>
        </p:nvSpPr>
        <p:spPr>
          <a:xfrm>
            <a:off x="30628752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921CD73-7E9B-514F-CA9F-555ADE84F2F4}"/>
              </a:ext>
            </a:extLst>
          </p:cNvPr>
          <p:cNvSpPr/>
          <p:nvPr/>
        </p:nvSpPr>
        <p:spPr>
          <a:xfrm>
            <a:off x="30635119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01EF5B-9FC8-3C57-B315-540B09D750F6}"/>
              </a:ext>
            </a:extLst>
          </p:cNvPr>
          <p:cNvSpPr/>
          <p:nvPr/>
        </p:nvSpPr>
        <p:spPr>
          <a:xfrm>
            <a:off x="30699786" y="10345419"/>
            <a:ext cx="7976732" cy="19304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F1603A6-53B8-41D8-5FF2-EB563D51210B}"/>
              </a:ext>
            </a:extLst>
          </p:cNvPr>
          <p:cNvSpPr/>
          <p:nvPr/>
        </p:nvSpPr>
        <p:spPr>
          <a:xfrm>
            <a:off x="26514162" y="10343514"/>
            <a:ext cx="4121583" cy="194945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4A88E66-359D-4201-3595-6AFEDEAE1BD2}"/>
              </a:ext>
            </a:extLst>
          </p:cNvPr>
          <p:cNvSpPr/>
          <p:nvPr/>
        </p:nvSpPr>
        <p:spPr>
          <a:xfrm>
            <a:off x="22051021" y="10343514"/>
            <a:ext cx="4414865" cy="194945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376809-864A-438C-5D39-FF66FD6C1102}"/>
              </a:ext>
            </a:extLst>
          </p:cNvPr>
          <p:cNvSpPr/>
          <p:nvPr/>
        </p:nvSpPr>
        <p:spPr>
          <a:xfrm>
            <a:off x="30893385" y="10210800"/>
            <a:ext cx="7783130" cy="132308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073C95-6CE9-EE7F-659B-DD66995C84B3}"/>
              </a:ext>
            </a:extLst>
          </p:cNvPr>
          <p:cNvSpPr/>
          <p:nvPr/>
        </p:nvSpPr>
        <p:spPr>
          <a:xfrm>
            <a:off x="26659485" y="10210800"/>
            <a:ext cx="3801188" cy="132308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848E879-52A8-C1C5-048D-4C499DDA414F}"/>
              </a:ext>
            </a:extLst>
          </p:cNvPr>
          <p:cNvSpPr/>
          <p:nvPr/>
        </p:nvSpPr>
        <p:spPr>
          <a:xfrm>
            <a:off x="22056906" y="10215033"/>
            <a:ext cx="4199616" cy="134848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E878ED9A-72C2-0557-5523-A94A6B4B1BD7}"/>
              </a:ext>
            </a:extLst>
          </p:cNvPr>
          <p:cNvSpPr/>
          <p:nvPr/>
        </p:nvSpPr>
        <p:spPr>
          <a:xfrm>
            <a:off x="30548062" y="3684113"/>
            <a:ext cx="431893" cy="6642863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3640E1D-9E00-2C0B-CFB6-51E0B884A15D}"/>
              </a:ext>
            </a:extLst>
          </p:cNvPr>
          <p:cNvCxnSpPr/>
          <p:nvPr/>
        </p:nvCxnSpPr>
        <p:spPr>
          <a:xfrm flipV="1">
            <a:off x="30665233" y="10336346"/>
            <a:ext cx="0" cy="19561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FD5A54A-DEF0-20A3-DFF7-CB50BEDA3E13}"/>
              </a:ext>
            </a:extLst>
          </p:cNvPr>
          <p:cNvSpPr/>
          <p:nvPr/>
        </p:nvSpPr>
        <p:spPr>
          <a:xfrm>
            <a:off x="30250144" y="3684115"/>
            <a:ext cx="362219" cy="6666750"/>
          </a:xfrm>
          <a:custGeom>
            <a:avLst/>
            <a:gdLst>
              <a:gd name="connsiteX0" fmla="*/ 0 w 128539"/>
              <a:gd name="connsiteY0" fmla="*/ 0 h 6702484"/>
              <a:gd name="connsiteX1" fmla="*/ 128539 w 128539"/>
              <a:gd name="connsiteY1" fmla="*/ 0 h 6702484"/>
              <a:gd name="connsiteX2" fmla="*/ 128539 w 128539"/>
              <a:gd name="connsiteY2" fmla="*/ 6702484 h 6702484"/>
              <a:gd name="connsiteX3" fmla="*/ 0 w 128539"/>
              <a:gd name="connsiteY3" fmla="*/ 6702484 h 6702484"/>
              <a:gd name="connsiteX4" fmla="*/ 0 w 128539"/>
              <a:gd name="connsiteY4" fmla="*/ 0 h 6702484"/>
              <a:gd name="connsiteX0" fmla="*/ 0 w 362219"/>
              <a:gd name="connsiteY0" fmla="*/ 0 h 6702484"/>
              <a:gd name="connsiteX1" fmla="*/ 362219 w 362219"/>
              <a:gd name="connsiteY1" fmla="*/ 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02484"/>
              <a:gd name="connsiteX1" fmla="*/ 352059 w 362219"/>
              <a:gd name="connsiteY1" fmla="*/ 1016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17724"/>
              <a:gd name="connsiteX1" fmla="*/ 352059 w 362219"/>
              <a:gd name="connsiteY1" fmla="*/ 10160 h 6717724"/>
              <a:gd name="connsiteX2" fmla="*/ 362219 w 362219"/>
              <a:gd name="connsiteY2" fmla="*/ 6702484 h 6717724"/>
              <a:gd name="connsiteX3" fmla="*/ 195580 w 362219"/>
              <a:gd name="connsiteY3" fmla="*/ 6717724 h 6717724"/>
              <a:gd name="connsiteX4" fmla="*/ 0 w 362219"/>
              <a:gd name="connsiteY4" fmla="*/ 0 h 671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219" h="6717724">
                <a:moveTo>
                  <a:pt x="0" y="0"/>
                </a:moveTo>
                <a:lnTo>
                  <a:pt x="352059" y="10160"/>
                </a:lnTo>
                <a:cubicBezTo>
                  <a:pt x="355446" y="2240935"/>
                  <a:pt x="358832" y="4471709"/>
                  <a:pt x="362219" y="6702484"/>
                </a:cubicBezTo>
                <a:lnTo>
                  <a:pt x="195580" y="6717724"/>
                </a:lnTo>
                <a:lnTo>
                  <a:pt x="0" y="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B0264F4C-0177-B1F5-FB53-42BD4AD39232}"/>
              </a:ext>
            </a:extLst>
          </p:cNvPr>
          <p:cNvSpPr/>
          <p:nvPr/>
        </p:nvSpPr>
        <p:spPr>
          <a:xfrm>
            <a:off x="22049118" y="3684115"/>
            <a:ext cx="16639336" cy="87269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8A83BC5-FB62-901E-4BE2-FCD55D84C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40421954" y="1723077"/>
            <a:ext cx="5666016" cy="15197561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59C55A7-36E4-418E-874B-48709F7BC2AB}"/>
              </a:ext>
            </a:extLst>
          </p:cNvPr>
          <p:cNvSpPr/>
          <p:nvPr/>
        </p:nvSpPr>
        <p:spPr>
          <a:xfrm>
            <a:off x="26107409" y="3532224"/>
            <a:ext cx="542818" cy="6806450"/>
          </a:xfrm>
          <a:custGeom>
            <a:avLst/>
            <a:gdLst>
              <a:gd name="connsiteX0" fmla="*/ 0 w 396514"/>
              <a:gd name="connsiteY0" fmla="*/ 0 h 6684530"/>
              <a:gd name="connsiteX1" fmla="*/ 396514 w 396514"/>
              <a:gd name="connsiteY1" fmla="*/ 0 h 6684530"/>
              <a:gd name="connsiteX2" fmla="*/ 396514 w 396514"/>
              <a:gd name="connsiteY2" fmla="*/ 6684530 h 6684530"/>
              <a:gd name="connsiteX3" fmla="*/ 0 w 396514"/>
              <a:gd name="connsiteY3" fmla="*/ 6684530 h 6684530"/>
              <a:gd name="connsiteX4" fmla="*/ 0 w 396514"/>
              <a:gd name="connsiteY4" fmla="*/ 0 h 6684530"/>
              <a:gd name="connsiteX0" fmla="*/ 0 w 542818"/>
              <a:gd name="connsiteY0" fmla="*/ 0 h 6794258"/>
              <a:gd name="connsiteX1" fmla="*/ 542818 w 542818"/>
              <a:gd name="connsiteY1" fmla="*/ 109728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0 h 6794258"/>
              <a:gd name="connsiteX1" fmla="*/ 274594 w 542818"/>
              <a:gd name="connsiteY1" fmla="*/ 30480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12192 h 6806450"/>
              <a:gd name="connsiteX1" fmla="*/ 390418 w 542818"/>
              <a:gd name="connsiteY1" fmla="*/ 0 h 6806450"/>
              <a:gd name="connsiteX2" fmla="*/ 542818 w 542818"/>
              <a:gd name="connsiteY2" fmla="*/ 6806450 h 6806450"/>
              <a:gd name="connsiteX3" fmla="*/ 146304 w 542818"/>
              <a:gd name="connsiteY3" fmla="*/ 6806450 h 6806450"/>
              <a:gd name="connsiteX4" fmla="*/ 0 w 542818"/>
              <a:gd name="connsiteY4" fmla="*/ 12192 h 6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8" h="6806450">
                <a:moveTo>
                  <a:pt x="0" y="12192"/>
                </a:moveTo>
                <a:lnTo>
                  <a:pt x="390418" y="0"/>
                </a:lnTo>
                <a:lnTo>
                  <a:pt x="542818" y="6806450"/>
                </a:lnTo>
                <a:lnTo>
                  <a:pt x="146304" y="6806450"/>
                </a:lnTo>
                <a:lnTo>
                  <a:pt x="0" y="12192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D31139C-8777-5FBC-92B8-CC1912B6A002}"/>
              </a:ext>
            </a:extLst>
          </p:cNvPr>
          <p:cNvCxnSpPr>
            <a:cxnSpLocks/>
          </p:cNvCxnSpPr>
          <p:nvPr/>
        </p:nvCxnSpPr>
        <p:spPr>
          <a:xfrm>
            <a:off x="26301615" y="3532224"/>
            <a:ext cx="206180" cy="699973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DD598C6-F65A-4D20-5516-DAD5EA153DB6}"/>
              </a:ext>
            </a:extLst>
          </p:cNvPr>
          <p:cNvSpPr/>
          <p:nvPr/>
        </p:nvSpPr>
        <p:spPr>
          <a:xfrm>
            <a:off x="30309266" y="3447994"/>
            <a:ext cx="380289" cy="6941107"/>
          </a:xfrm>
          <a:custGeom>
            <a:avLst/>
            <a:gdLst>
              <a:gd name="connsiteX0" fmla="*/ 0 w 193599"/>
              <a:gd name="connsiteY0" fmla="*/ 0 h 6822997"/>
              <a:gd name="connsiteX1" fmla="*/ 193599 w 193599"/>
              <a:gd name="connsiteY1" fmla="*/ 0 h 6822997"/>
              <a:gd name="connsiteX2" fmla="*/ 193599 w 193599"/>
              <a:gd name="connsiteY2" fmla="*/ 6822997 h 6822997"/>
              <a:gd name="connsiteX3" fmla="*/ 0 w 193599"/>
              <a:gd name="connsiteY3" fmla="*/ 6822997 h 6822997"/>
              <a:gd name="connsiteX4" fmla="*/ 0 w 193599"/>
              <a:gd name="connsiteY4" fmla="*/ 0 h 6822997"/>
              <a:gd name="connsiteX0" fmla="*/ 0 w 317424"/>
              <a:gd name="connsiteY0" fmla="*/ 0 h 6855382"/>
              <a:gd name="connsiteX1" fmla="*/ 317424 w 317424"/>
              <a:gd name="connsiteY1" fmla="*/ 32385 h 6855382"/>
              <a:gd name="connsiteX2" fmla="*/ 317424 w 317424"/>
              <a:gd name="connsiteY2" fmla="*/ 6855382 h 6855382"/>
              <a:gd name="connsiteX3" fmla="*/ 123825 w 317424"/>
              <a:gd name="connsiteY3" fmla="*/ 6855382 h 6855382"/>
              <a:gd name="connsiteX4" fmla="*/ 0 w 317424"/>
              <a:gd name="connsiteY4" fmla="*/ 0 h 6855382"/>
              <a:gd name="connsiteX0" fmla="*/ 0 w 317424"/>
              <a:gd name="connsiteY0" fmla="*/ 11430 h 6866812"/>
              <a:gd name="connsiteX1" fmla="*/ 100254 w 317424"/>
              <a:gd name="connsiteY1" fmla="*/ 0 h 6866812"/>
              <a:gd name="connsiteX2" fmla="*/ 317424 w 317424"/>
              <a:gd name="connsiteY2" fmla="*/ 6866812 h 6866812"/>
              <a:gd name="connsiteX3" fmla="*/ 123825 w 317424"/>
              <a:gd name="connsiteY3" fmla="*/ 6866812 h 6866812"/>
              <a:gd name="connsiteX4" fmla="*/ 0 w 317424"/>
              <a:gd name="connsiteY4" fmla="*/ 11430 h 6866812"/>
              <a:gd name="connsiteX0" fmla="*/ 0 w 317424"/>
              <a:gd name="connsiteY0" fmla="*/ 24765 h 6880147"/>
              <a:gd name="connsiteX1" fmla="*/ 98349 w 317424"/>
              <a:gd name="connsiteY1" fmla="*/ 0 h 6880147"/>
              <a:gd name="connsiteX2" fmla="*/ 317424 w 317424"/>
              <a:gd name="connsiteY2" fmla="*/ 6880147 h 6880147"/>
              <a:gd name="connsiteX3" fmla="*/ 123825 w 317424"/>
              <a:gd name="connsiteY3" fmla="*/ 6880147 h 6880147"/>
              <a:gd name="connsiteX4" fmla="*/ 0 w 317424"/>
              <a:gd name="connsiteY4" fmla="*/ 24765 h 6880147"/>
              <a:gd name="connsiteX0" fmla="*/ 0 w 319329"/>
              <a:gd name="connsiteY0" fmla="*/ 5715 h 6880147"/>
              <a:gd name="connsiteX1" fmla="*/ 100254 w 319329"/>
              <a:gd name="connsiteY1" fmla="*/ 0 h 6880147"/>
              <a:gd name="connsiteX2" fmla="*/ 319329 w 319329"/>
              <a:gd name="connsiteY2" fmla="*/ 6880147 h 6880147"/>
              <a:gd name="connsiteX3" fmla="*/ 125730 w 319329"/>
              <a:gd name="connsiteY3" fmla="*/ 6880147 h 6880147"/>
              <a:gd name="connsiteX4" fmla="*/ 0 w 319329"/>
              <a:gd name="connsiteY4" fmla="*/ 5715 h 6880147"/>
              <a:gd name="connsiteX0" fmla="*/ 0 w 319329"/>
              <a:gd name="connsiteY0" fmla="*/ 5715 h 6941107"/>
              <a:gd name="connsiteX1" fmla="*/ 100254 w 319329"/>
              <a:gd name="connsiteY1" fmla="*/ 0 h 6941107"/>
              <a:gd name="connsiteX2" fmla="*/ 319329 w 319329"/>
              <a:gd name="connsiteY2" fmla="*/ 6880147 h 6941107"/>
              <a:gd name="connsiteX3" fmla="*/ 95250 w 319329"/>
              <a:gd name="connsiteY3" fmla="*/ 6941107 h 6941107"/>
              <a:gd name="connsiteX4" fmla="*/ 0 w 319329"/>
              <a:gd name="connsiteY4" fmla="*/ 5715 h 6941107"/>
              <a:gd name="connsiteX0" fmla="*/ 0 w 380289"/>
              <a:gd name="connsiteY0" fmla="*/ 5715 h 6941107"/>
              <a:gd name="connsiteX1" fmla="*/ 161214 w 380289"/>
              <a:gd name="connsiteY1" fmla="*/ 0 h 6941107"/>
              <a:gd name="connsiteX2" fmla="*/ 380289 w 380289"/>
              <a:gd name="connsiteY2" fmla="*/ 6880147 h 6941107"/>
              <a:gd name="connsiteX3" fmla="*/ 156210 w 380289"/>
              <a:gd name="connsiteY3" fmla="*/ 6941107 h 6941107"/>
              <a:gd name="connsiteX4" fmla="*/ 0 w 380289"/>
              <a:gd name="connsiteY4" fmla="*/ 5715 h 694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289" h="6941107">
                <a:moveTo>
                  <a:pt x="0" y="5715"/>
                </a:moveTo>
                <a:lnTo>
                  <a:pt x="161214" y="0"/>
                </a:lnTo>
                <a:lnTo>
                  <a:pt x="380289" y="6880147"/>
                </a:lnTo>
                <a:lnTo>
                  <a:pt x="156210" y="6941107"/>
                </a:lnTo>
                <a:lnTo>
                  <a:pt x="0" y="571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7AC90D-C74E-3938-DBC8-6171300D1FAA}"/>
              </a:ext>
            </a:extLst>
          </p:cNvPr>
          <p:cNvSpPr/>
          <p:nvPr/>
        </p:nvSpPr>
        <p:spPr>
          <a:xfrm>
            <a:off x="30481716" y="3460853"/>
            <a:ext cx="433004" cy="6877820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6B9F3DD-5E98-09D8-FABA-D1AAB6B5124E}"/>
              </a:ext>
            </a:extLst>
          </p:cNvPr>
          <p:cNvCxnSpPr>
            <a:cxnSpLocks/>
          </p:cNvCxnSpPr>
          <p:nvPr/>
        </p:nvCxnSpPr>
        <p:spPr>
          <a:xfrm>
            <a:off x="30460673" y="3458526"/>
            <a:ext cx="220165" cy="687782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9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ABD0A-7AA2-67BF-40DF-EA57E202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EF80A583-F14D-D83C-D1D6-F42F40519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22038773" y="-244809"/>
            <a:ext cx="16625495" cy="4016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186DD89-88E4-9FEF-9EE8-78E8FFFD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22038770" y="10308460"/>
            <a:ext cx="16625495" cy="6072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5ED942C-A773-1C0E-5F11-A1D1F579045E}"/>
              </a:ext>
            </a:extLst>
          </p:cNvPr>
          <p:cNvSpPr/>
          <p:nvPr/>
        </p:nvSpPr>
        <p:spPr>
          <a:xfrm>
            <a:off x="22022361" y="3695826"/>
            <a:ext cx="16635478" cy="6607570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6000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  <a:gs pos="32000">
                <a:srgbClr val="0D0D0D">
                  <a:alpha val="50000"/>
                </a:srgbClr>
              </a:gs>
              <a:gs pos="82000">
                <a:schemeClr val="tx1">
                  <a:lumMod val="95000"/>
                  <a:lumOff val="5000"/>
                  <a:alpha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0DE1F92-5D16-939A-DBE0-4C83EF784ED5}"/>
              </a:ext>
            </a:extLst>
          </p:cNvPr>
          <p:cNvSpPr/>
          <p:nvPr/>
        </p:nvSpPr>
        <p:spPr>
          <a:xfrm>
            <a:off x="22051021" y="13375870"/>
            <a:ext cx="16601001" cy="1793792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34FF85A-5AFB-0EC4-A300-AA2A068F7515}"/>
              </a:ext>
            </a:extLst>
          </p:cNvPr>
          <p:cNvSpPr/>
          <p:nvPr/>
        </p:nvSpPr>
        <p:spPr>
          <a:xfrm>
            <a:off x="34991040" y="1219200"/>
            <a:ext cx="3686452" cy="82296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0F2F9F-8987-261A-154B-974490745CAA}"/>
              </a:ext>
            </a:extLst>
          </p:cNvPr>
          <p:cNvSpPr/>
          <p:nvPr/>
        </p:nvSpPr>
        <p:spPr>
          <a:xfrm>
            <a:off x="22051998" y="-204394"/>
            <a:ext cx="16625496" cy="3045312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2300000-B9B8-5EE2-419B-01E21E9E030A}"/>
              </a:ext>
            </a:extLst>
          </p:cNvPr>
          <p:cNvSpPr/>
          <p:nvPr/>
        </p:nvSpPr>
        <p:spPr>
          <a:xfrm>
            <a:off x="42508982" y="16421100"/>
            <a:ext cx="11460762" cy="11022648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55B6B1-95DA-D204-6597-82F1E950F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467" y="-35884"/>
            <a:ext cx="16610987" cy="2706648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94241507-5CC4-7309-F611-C61C335B7C16}"/>
              </a:ext>
            </a:extLst>
          </p:cNvPr>
          <p:cNvSpPr/>
          <p:nvPr/>
        </p:nvSpPr>
        <p:spPr>
          <a:xfrm>
            <a:off x="13296900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BC56BD0-C2CF-0745-6CAA-17A0917812BF}"/>
              </a:ext>
            </a:extLst>
          </p:cNvPr>
          <p:cNvSpPr/>
          <p:nvPr/>
        </p:nvSpPr>
        <p:spPr>
          <a:xfrm>
            <a:off x="5486400" y="19888200"/>
            <a:ext cx="10762576" cy="2249593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61EE67B-3ABE-4C1F-EAA4-1FAF8A8C5A24}"/>
              </a:ext>
            </a:extLst>
          </p:cNvPr>
          <p:cNvSpPr/>
          <p:nvPr/>
        </p:nvSpPr>
        <p:spPr>
          <a:xfrm>
            <a:off x="2592744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0EE1AC-678A-9E9C-2ED9-EB96E3AF525D}"/>
              </a:ext>
            </a:extLst>
          </p:cNvPr>
          <p:cNvSpPr/>
          <p:nvPr/>
        </p:nvSpPr>
        <p:spPr>
          <a:xfrm>
            <a:off x="259274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B1C47E7-C028-7278-7380-77B51CA83AD4}"/>
              </a:ext>
            </a:extLst>
          </p:cNvPr>
          <p:cNvSpPr/>
          <p:nvPr/>
        </p:nvSpPr>
        <p:spPr>
          <a:xfrm>
            <a:off x="1602877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C783F5E-6285-DD78-5D03-37EDDEAA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2960" y="1317925"/>
            <a:ext cx="16614532" cy="21429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D20CC0C-91F4-5794-3424-D7DBEBB4F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79" y="-204393"/>
            <a:ext cx="16625493" cy="16625493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95E358-B637-44B4-86D3-A8FF03BA791D}"/>
              </a:ext>
            </a:extLst>
          </p:cNvPr>
          <p:cNvSpPr/>
          <p:nvPr/>
        </p:nvSpPr>
        <p:spPr>
          <a:xfrm>
            <a:off x="23796460" y="1642252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F0A5C307-7B6B-A4DB-D3D7-31C30935524F}"/>
              </a:ext>
            </a:extLst>
          </p:cNvPr>
          <p:cNvSpPr/>
          <p:nvPr/>
        </p:nvSpPr>
        <p:spPr>
          <a:xfrm>
            <a:off x="23883670" y="1743917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A23DF241-153E-01D9-FAC2-F90B10D728CA}"/>
              </a:ext>
            </a:extLst>
          </p:cNvPr>
          <p:cNvSpPr/>
          <p:nvPr/>
        </p:nvSpPr>
        <p:spPr>
          <a:xfrm>
            <a:off x="31461647" y="1628456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2BC21FB-0FBD-277B-17D3-1080C1329D95}"/>
              </a:ext>
            </a:extLst>
          </p:cNvPr>
          <p:cNvSpPr/>
          <p:nvPr/>
        </p:nvSpPr>
        <p:spPr>
          <a:xfrm>
            <a:off x="31548856" y="1743918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FA69DE-65A0-8EF9-8720-5A5359229C6D}"/>
              </a:ext>
            </a:extLst>
          </p:cNvPr>
          <p:cNvSpPr/>
          <p:nvPr/>
        </p:nvSpPr>
        <p:spPr>
          <a:xfrm>
            <a:off x="24137976" y="1885537"/>
            <a:ext cx="2324100" cy="110127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95D3FFC-0EA6-8007-BF76-B6C136F5C163}"/>
              </a:ext>
            </a:extLst>
          </p:cNvPr>
          <p:cNvSpPr/>
          <p:nvPr/>
        </p:nvSpPr>
        <p:spPr>
          <a:xfrm>
            <a:off x="26778317" y="1988962"/>
            <a:ext cx="2362200" cy="9220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6437AAE-DFE4-1BB7-8843-75807F49E7DD}"/>
              </a:ext>
            </a:extLst>
          </p:cNvPr>
          <p:cNvSpPr/>
          <p:nvPr/>
        </p:nvSpPr>
        <p:spPr>
          <a:xfrm>
            <a:off x="21932925" y="17637671"/>
            <a:ext cx="16625493" cy="6962170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8F9D0F3-94A5-2AA2-F444-700D150189CA}"/>
              </a:ext>
            </a:extLst>
          </p:cNvPr>
          <p:cNvSpPr/>
          <p:nvPr/>
        </p:nvSpPr>
        <p:spPr>
          <a:xfrm>
            <a:off x="24060081" y="20811320"/>
            <a:ext cx="7930307" cy="6632428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D9B2780-8054-4D54-F6BC-52527A516BAD}"/>
              </a:ext>
            </a:extLst>
          </p:cNvPr>
          <p:cNvSpPr/>
          <p:nvPr/>
        </p:nvSpPr>
        <p:spPr>
          <a:xfrm>
            <a:off x="25205816" y="19946970"/>
            <a:ext cx="7734271" cy="6528443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6C215CBC-B7E6-E304-C922-9C232395A24D}"/>
              </a:ext>
            </a:extLst>
          </p:cNvPr>
          <p:cNvSpPr/>
          <p:nvPr/>
        </p:nvSpPr>
        <p:spPr>
          <a:xfrm rot="21540000">
            <a:off x="39598132" y="18495153"/>
            <a:ext cx="669675" cy="648183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6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2960D85-5609-151B-921C-F5B982B56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8459471" y="19190643"/>
            <a:ext cx="16124038" cy="1456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8FF85D9-851A-82EF-78F4-2C44F4ECA0F2}"/>
              </a:ext>
            </a:extLst>
          </p:cNvPr>
          <p:cNvSpPr/>
          <p:nvPr/>
        </p:nvSpPr>
        <p:spPr>
          <a:xfrm>
            <a:off x="17769840" y="11765280"/>
            <a:ext cx="2941320" cy="120396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0A76140E-F9F1-4F72-7A9E-B426BA61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19240500" y="17823390"/>
            <a:ext cx="1365174" cy="10536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0C18F2B-9C1C-2F7D-D0D5-4F97D041332A}"/>
              </a:ext>
            </a:extLst>
          </p:cNvPr>
          <p:cNvSpPr/>
          <p:nvPr/>
        </p:nvSpPr>
        <p:spPr>
          <a:xfrm>
            <a:off x="22051022" y="10531963"/>
            <a:ext cx="16625493" cy="1209337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0BCA8D-F4AD-2CFE-DB05-21807F1CCB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22061986" y="11500298"/>
            <a:ext cx="16614531" cy="192499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3C89412-9190-3A12-F605-619D836B23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60560" y="11798104"/>
            <a:ext cx="2954054" cy="128238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7856C4FE-F2A3-BAB0-FD40-C2A505C37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22925963" y="11790320"/>
            <a:ext cx="2954054" cy="128238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18ADAD7-79B4-A545-72C7-BFC32F52D03B}"/>
              </a:ext>
            </a:extLst>
          </p:cNvPr>
          <p:cNvSpPr/>
          <p:nvPr/>
        </p:nvSpPr>
        <p:spPr>
          <a:xfrm>
            <a:off x="26462076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37EF623-94BA-0057-CD92-7E4F46FD0FFD}"/>
              </a:ext>
            </a:extLst>
          </p:cNvPr>
          <p:cNvSpPr/>
          <p:nvPr/>
        </p:nvSpPr>
        <p:spPr>
          <a:xfrm>
            <a:off x="26468443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6D7C873-4BF1-FDA5-BB42-DAAECB13070E}"/>
              </a:ext>
            </a:extLst>
          </p:cNvPr>
          <p:cNvSpPr/>
          <p:nvPr/>
        </p:nvSpPr>
        <p:spPr>
          <a:xfrm>
            <a:off x="30628752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AB6C1A5A-DD11-272D-4475-BBE95AC7E445}"/>
              </a:ext>
            </a:extLst>
          </p:cNvPr>
          <p:cNvSpPr/>
          <p:nvPr/>
        </p:nvSpPr>
        <p:spPr>
          <a:xfrm>
            <a:off x="30635119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E3BBE58-BFCD-499E-DEBE-D50AD361AC94}"/>
              </a:ext>
            </a:extLst>
          </p:cNvPr>
          <p:cNvSpPr/>
          <p:nvPr/>
        </p:nvSpPr>
        <p:spPr>
          <a:xfrm>
            <a:off x="30699786" y="10345419"/>
            <a:ext cx="7976732" cy="19304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CD620CA-C0A1-5D7A-74B7-2254805DCC9F}"/>
              </a:ext>
            </a:extLst>
          </p:cNvPr>
          <p:cNvSpPr/>
          <p:nvPr/>
        </p:nvSpPr>
        <p:spPr>
          <a:xfrm>
            <a:off x="26514162" y="10343514"/>
            <a:ext cx="4121583" cy="194945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641E8AD-C9A2-90D1-DE25-9EC9105F5224}"/>
              </a:ext>
            </a:extLst>
          </p:cNvPr>
          <p:cNvSpPr/>
          <p:nvPr/>
        </p:nvSpPr>
        <p:spPr>
          <a:xfrm>
            <a:off x="22051021" y="10343514"/>
            <a:ext cx="4414865" cy="194945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FBE4BDC-E727-5677-7316-2F43665F3D77}"/>
              </a:ext>
            </a:extLst>
          </p:cNvPr>
          <p:cNvSpPr/>
          <p:nvPr/>
        </p:nvSpPr>
        <p:spPr>
          <a:xfrm>
            <a:off x="30781068" y="10210800"/>
            <a:ext cx="7895447" cy="132308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A097073-BEEE-B15B-1C76-E6216EE3F04B}"/>
              </a:ext>
            </a:extLst>
          </p:cNvPr>
          <p:cNvSpPr/>
          <p:nvPr/>
        </p:nvSpPr>
        <p:spPr>
          <a:xfrm>
            <a:off x="26659484" y="10210800"/>
            <a:ext cx="3889909" cy="125546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328361D-D6AE-4C75-12F6-5C185B6CA751}"/>
              </a:ext>
            </a:extLst>
          </p:cNvPr>
          <p:cNvSpPr/>
          <p:nvPr/>
        </p:nvSpPr>
        <p:spPr>
          <a:xfrm>
            <a:off x="22056906" y="10215033"/>
            <a:ext cx="4199616" cy="134848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A1FDA91-2F6A-DE2F-9730-D93667E437DE}"/>
              </a:ext>
            </a:extLst>
          </p:cNvPr>
          <p:cNvCxnSpPr/>
          <p:nvPr/>
        </p:nvCxnSpPr>
        <p:spPr>
          <a:xfrm flipV="1">
            <a:off x="30665233" y="10336346"/>
            <a:ext cx="0" cy="19561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43CB5658-AEA8-6FB0-FA7B-AAB941606CAE}"/>
              </a:ext>
            </a:extLst>
          </p:cNvPr>
          <p:cNvSpPr/>
          <p:nvPr/>
        </p:nvSpPr>
        <p:spPr>
          <a:xfrm>
            <a:off x="22049118" y="3684115"/>
            <a:ext cx="16639336" cy="87269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FC35731-7AFA-4815-F1D1-DCC6378B30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40421954" y="1723077"/>
            <a:ext cx="5666016" cy="1519756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3FE9D1-1D50-259B-CB38-97A5E141265B}"/>
              </a:ext>
            </a:extLst>
          </p:cNvPr>
          <p:cNvSpPr/>
          <p:nvPr/>
        </p:nvSpPr>
        <p:spPr>
          <a:xfrm>
            <a:off x="26256522" y="3756239"/>
            <a:ext cx="402959" cy="6580107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89A6FE-5855-B062-1054-73D61F6167F5}"/>
              </a:ext>
            </a:extLst>
          </p:cNvPr>
          <p:cNvSpPr/>
          <p:nvPr/>
        </p:nvSpPr>
        <p:spPr>
          <a:xfrm>
            <a:off x="30474271" y="3777845"/>
            <a:ext cx="384826" cy="6567573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4ABB00D-81A0-928C-A8D2-A37071FA8252}"/>
              </a:ext>
            </a:extLst>
          </p:cNvPr>
          <p:cNvSpPr/>
          <p:nvPr/>
        </p:nvSpPr>
        <p:spPr>
          <a:xfrm>
            <a:off x="26329503" y="3786936"/>
            <a:ext cx="284889" cy="669854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428C16E-9CB5-9151-F0A2-C03A7C120282}"/>
              </a:ext>
            </a:extLst>
          </p:cNvPr>
          <p:cNvSpPr/>
          <p:nvPr/>
        </p:nvSpPr>
        <p:spPr>
          <a:xfrm>
            <a:off x="30525800" y="3766443"/>
            <a:ext cx="284889" cy="663461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2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ACFF3B8-017D-C6D6-7030-C9F03D004269}"/>
              </a:ext>
            </a:extLst>
          </p:cNvPr>
          <p:cNvSpPr/>
          <p:nvPr/>
        </p:nvSpPr>
        <p:spPr>
          <a:xfrm>
            <a:off x="1843767" y="12916997"/>
            <a:ext cx="17498362" cy="5125431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A99653C-5CA4-EC67-5D34-04A872080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5552543" y="16283556"/>
            <a:ext cx="13789584" cy="565305"/>
          </a:xfrm>
          <a:prstGeom prst="rect">
            <a:avLst/>
          </a:prstGeom>
        </p:spPr>
      </p:pic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C1787F71-F189-8959-EAA4-EC0BF8F40E88}"/>
              </a:ext>
            </a:extLst>
          </p:cNvPr>
          <p:cNvSpPr/>
          <p:nvPr/>
        </p:nvSpPr>
        <p:spPr>
          <a:xfrm>
            <a:off x="16148530" y="14083049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4EC1003A-5FA4-90A2-6E08-F3FF845E09B1}"/>
              </a:ext>
            </a:extLst>
          </p:cNvPr>
          <p:cNvSpPr/>
          <p:nvPr/>
        </p:nvSpPr>
        <p:spPr>
          <a:xfrm>
            <a:off x="10286659" y="14103376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32FC26C9-B934-D9C9-ED32-3D6F87C83C73}"/>
              </a:ext>
            </a:extLst>
          </p:cNvPr>
          <p:cNvSpPr/>
          <p:nvPr/>
        </p:nvSpPr>
        <p:spPr>
          <a:xfrm>
            <a:off x="4325452" y="14103374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6BD623-6ED5-D1C1-BBC1-7202C836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7021" y="13950732"/>
            <a:ext cx="1325526" cy="3803579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DED9F78F-1601-55CB-8465-B03FA730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7647" y="13950732"/>
            <a:ext cx="1325526" cy="3803579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1EAEAB67-6F10-CE30-C22E-A2DDD6F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40862" y="13950732"/>
            <a:ext cx="1325526" cy="380357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F4B315E-F364-0B07-0F4D-70EDF2D49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9068" y="7964267"/>
            <a:ext cx="10250865" cy="51254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123117-B82E-F19E-A56A-DF85D81D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9068" y="1912393"/>
            <a:ext cx="10250865" cy="512543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B5B5E-D925-12B4-1FA2-71E19525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2" r="96836" b="35297"/>
          <a:stretch/>
        </p:blipFill>
        <p:spPr>
          <a:xfrm>
            <a:off x="2937087" y="3415554"/>
            <a:ext cx="587419" cy="3316325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C9C7F75-4A2D-111F-E7F7-807E81CBC561}"/>
              </a:ext>
            </a:extLst>
          </p:cNvPr>
          <p:cNvSpPr/>
          <p:nvPr/>
        </p:nvSpPr>
        <p:spPr>
          <a:xfrm>
            <a:off x="555741" y="9390669"/>
            <a:ext cx="432916" cy="38344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D54DCE0-4EC1-0A6B-1467-1EE4AF2DA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13698" y="11416105"/>
            <a:ext cx="10250865" cy="1025086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6C3F6D-49E3-A411-DCC0-1E612303CC6F}"/>
              </a:ext>
            </a:extLst>
          </p:cNvPr>
          <p:cNvSpPr/>
          <p:nvPr/>
        </p:nvSpPr>
        <p:spPr>
          <a:xfrm>
            <a:off x="23182417" y="12742227"/>
            <a:ext cx="1648408" cy="463703"/>
          </a:xfrm>
          <a:prstGeom prst="rect">
            <a:avLst/>
          </a:prstGeom>
          <a:solidFill>
            <a:srgbClr val="4B50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D51D46-A2D5-4574-F5CE-8C7A91ED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22" t="11920" r="88821" b="76804"/>
          <a:stretch/>
        </p:blipFill>
        <p:spPr>
          <a:xfrm>
            <a:off x="3267594" y="12310619"/>
            <a:ext cx="587419" cy="5778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9F5F546-4996-2989-3880-4C8F3F4C9D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1843764" y="17694434"/>
            <a:ext cx="326843" cy="3446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A628A9-EA8F-DE6C-1764-3D5346C46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767" y="7620467"/>
            <a:ext cx="17498362" cy="512543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1BB041B-DD50-BCC4-3061-E69BCB079E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6"/>
          <a:stretch/>
        </p:blipFill>
        <p:spPr>
          <a:xfrm>
            <a:off x="20792662" y="4089197"/>
            <a:ext cx="15212009" cy="512543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D48C9DB-D082-CEAA-1964-51C34CEACF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5225" r="87121" b="17129"/>
          <a:stretch/>
        </p:blipFill>
        <p:spPr>
          <a:xfrm>
            <a:off x="-1630240" y="23961100"/>
            <a:ext cx="11567457" cy="464270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A669D53-4B45-2FC4-6E80-D45D320473B0}"/>
              </a:ext>
            </a:extLst>
          </p:cNvPr>
          <p:cNvSpPr/>
          <p:nvPr/>
        </p:nvSpPr>
        <p:spPr>
          <a:xfrm>
            <a:off x="5763591" y="19384086"/>
            <a:ext cx="3617953" cy="58115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868429A-3C87-F212-1B71-E4A743B8802F}"/>
              </a:ext>
            </a:extLst>
          </p:cNvPr>
          <p:cNvSpPr/>
          <p:nvPr/>
        </p:nvSpPr>
        <p:spPr>
          <a:xfrm>
            <a:off x="5763591" y="19442885"/>
            <a:ext cx="3617953" cy="46355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0876F07-C49B-A5FA-E9A5-8D6B453BF479}"/>
              </a:ext>
            </a:extLst>
          </p:cNvPr>
          <p:cNvSpPr/>
          <p:nvPr/>
        </p:nvSpPr>
        <p:spPr>
          <a:xfrm>
            <a:off x="5763591" y="19481332"/>
            <a:ext cx="3617953" cy="38665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2C83E9B-1790-C8FA-67CF-5A54882B9C39}"/>
              </a:ext>
            </a:extLst>
          </p:cNvPr>
          <p:cNvSpPr/>
          <p:nvPr/>
        </p:nvSpPr>
        <p:spPr>
          <a:xfrm>
            <a:off x="2446760" y="19965237"/>
            <a:ext cx="914550" cy="58115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CE2E6B4-04C7-9435-F830-1B55FFE7ABFE}"/>
              </a:ext>
            </a:extLst>
          </p:cNvPr>
          <p:cNvSpPr/>
          <p:nvPr/>
        </p:nvSpPr>
        <p:spPr>
          <a:xfrm>
            <a:off x="2446760" y="20024036"/>
            <a:ext cx="914550" cy="46355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CE5F9C41-C31E-F105-CF9A-53084A8E624B}"/>
              </a:ext>
            </a:extLst>
          </p:cNvPr>
          <p:cNvSpPr/>
          <p:nvPr/>
        </p:nvSpPr>
        <p:spPr>
          <a:xfrm rot="5400000">
            <a:off x="3443604" y="20007240"/>
            <a:ext cx="161801" cy="110486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643B83F3-98BA-ABD3-26AA-0EE78B7798B3}"/>
              </a:ext>
            </a:extLst>
          </p:cNvPr>
          <p:cNvSpPr/>
          <p:nvPr/>
        </p:nvSpPr>
        <p:spPr>
          <a:xfrm rot="16200000" flipV="1">
            <a:off x="3266228" y="20232867"/>
            <a:ext cx="408601" cy="218437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EF1BC2-63AD-C569-2A9F-F2EDE0885265}"/>
              </a:ext>
            </a:extLst>
          </p:cNvPr>
          <p:cNvSpPr/>
          <p:nvPr/>
        </p:nvSpPr>
        <p:spPr>
          <a:xfrm>
            <a:off x="3360938" y="19965235"/>
            <a:ext cx="108320" cy="20665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596CE-DA2A-87F7-CE7B-8CA2E2122BFC}"/>
              </a:ext>
            </a:extLst>
          </p:cNvPr>
          <p:cNvSpPr/>
          <p:nvPr/>
        </p:nvSpPr>
        <p:spPr>
          <a:xfrm>
            <a:off x="3325118" y="20024037"/>
            <a:ext cx="121910" cy="178146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79C75449-0B1D-4828-A2D1-221DD0C1254D}"/>
              </a:ext>
            </a:extLst>
          </p:cNvPr>
          <p:cNvSpPr/>
          <p:nvPr/>
        </p:nvSpPr>
        <p:spPr>
          <a:xfrm rot="5400000">
            <a:off x="3435874" y="20035197"/>
            <a:ext cx="113748" cy="9143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04DD93EF-90BC-6182-A205-06F364C479DA}"/>
              </a:ext>
            </a:extLst>
          </p:cNvPr>
          <p:cNvSpPr/>
          <p:nvPr/>
        </p:nvSpPr>
        <p:spPr>
          <a:xfrm rot="10800000">
            <a:off x="3360937" y="20134205"/>
            <a:ext cx="177528" cy="353384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C17F368-AC75-D98D-14FC-DCC7DC34393D}"/>
              </a:ext>
            </a:extLst>
          </p:cNvPr>
          <p:cNvSpPr/>
          <p:nvPr/>
        </p:nvSpPr>
        <p:spPr>
          <a:xfrm>
            <a:off x="2446382" y="20062481"/>
            <a:ext cx="914550" cy="38665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8231E0AB-CB03-F4CE-B2CD-93761B4F5CA5}"/>
              </a:ext>
            </a:extLst>
          </p:cNvPr>
          <p:cNvSpPr/>
          <p:nvPr/>
        </p:nvSpPr>
        <p:spPr>
          <a:xfrm rot="5400000">
            <a:off x="5956002" y="20239461"/>
            <a:ext cx="91435" cy="91441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165ECC8C-519A-F61A-F66D-1C2B95E27FCF}"/>
              </a:ext>
            </a:extLst>
          </p:cNvPr>
          <p:cNvSpPr/>
          <p:nvPr/>
        </p:nvSpPr>
        <p:spPr>
          <a:xfrm rot="5400000" flipH="1">
            <a:off x="3290124" y="20205399"/>
            <a:ext cx="298056" cy="156433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A38D44C-3CA2-8F5D-18CF-AFCB212BD48D}"/>
              </a:ext>
            </a:extLst>
          </p:cNvPr>
          <p:cNvSpPr/>
          <p:nvPr/>
        </p:nvSpPr>
        <p:spPr>
          <a:xfrm>
            <a:off x="4061321" y="20148756"/>
            <a:ext cx="914550" cy="38665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986FD705-F220-D759-E414-41963795F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0459" y="20375252"/>
            <a:ext cx="4517009" cy="2489540"/>
          </a:xfrm>
          <a:prstGeom prst="rect">
            <a:avLst/>
          </a:prstGeom>
        </p:spPr>
      </p:pic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9C3506B8-68DB-AAB5-8B35-40856F9ABA6D}"/>
              </a:ext>
            </a:extLst>
          </p:cNvPr>
          <p:cNvSpPr/>
          <p:nvPr/>
        </p:nvSpPr>
        <p:spPr>
          <a:xfrm rot="5400000" flipH="1">
            <a:off x="13788496" y="20880648"/>
            <a:ext cx="1219970" cy="73149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C05BFE5-DC01-323D-3DD7-EB138E97B078}"/>
              </a:ext>
            </a:extLst>
          </p:cNvPr>
          <p:cNvSpPr/>
          <p:nvPr/>
        </p:nvSpPr>
        <p:spPr>
          <a:xfrm>
            <a:off x="15672446" y="19891814"/>
            <a:ext cx="3669681" cy="1748732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A6923FA0-7041-202C-2F60-3CA96B1D6F64}"/>
              </a:ext>
            </a:extLst>
          </p:cNvPr>
          <p:cNvSpPr/>
          <p:nvPr/>
        </p:nvSpPr>
        <p:spPr>
          <a:xfrm rot="5400000">
            <a:off x="14382320" y="20268664"/>
            <a:ext cx="439064" cy="29643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F09C845-35C6-33E1-111A-6F26AD60942E}"/>
              </a:ext>
            </a:extLst>
          </p:cNvPr>
          <p:cNvSpPr/>
          <p:nvPr/>
        </p:nvSpPr>
        <p:spPr>
          <a:xfrm>
            <a:off x="13750455" y="20197348"/>
            <a:ext cx="703179" cy="610814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A3F15D9-C23F-68AC-A797-359361410AEA}"/>
              </a:ext>
            </a:extLst>
          </p:cNvPr>
          <p:cNvSpPr/>
          <p:nvPr/>
        </p:nvSpPr>
        <p:spPr>
          <a:xfrm>
            <a:off x="11696010" y="21576085"/>
            <a:ext cx="579101" cy="3647372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144CF129-E5FF-8B9B-3A23-2A73120C7C37}"/>
              </a:ext>
            </a:extLst>
          </p:cNvPr>
          <p:cNvSpPr/>
          <p:nvPr/>
        </p:nvSpPr>
        <p:spPr>
          <a:xfrm rot="5400000">
            <a:off x="12459105" y="21880384"/>
            <a:ext cx="1183305" cy="574715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E899ED4D-48A8-3B2E-E8F5-877B07656F0D}"/>
              </a:ext>
            </a:extLst>
          </p:cNvPr>
          <p:cNvSpPr/>
          <p:nvPr/>
        </p:nvSpPr>
        <p:spPr>
          <a:xfrm rot="5400000" flipH="1">
            <a:off x="11572929" y="23458273"/>
            <a:ext cx="2467365" cy="1063005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1BD8D5-D0FC-1601-6036-CFB2FE568839}"/>
              </a:ext>
            </a:extLst>
          </p:cNvPr>
          <p:cNvSpPr/>
          <p:nvPr/>
        </p:nvSpPr>
        <p:spPr>
          <a:xfrm>
            <a:off x="12169140" y="21578251"/>
            <a:ext cx="595616" cy="120906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C1D38A-7A0A-31C3-ADAE-4925B6B34DD5}"/>
              </a:ext>
            </a:extLst>
          </p:cNvPr>
          <p:cNvSpPr/>
          <p:nvPr/>
        </p:nvSpPr>
        <p:spPr>
          <a:xfrm>
            <a:off x="11702503" y="21904292"/>
            <a:ext cx="386033" cy="300980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AFC8597E-3091-3C88-8176-F6DB73C736C2}"/>
              </a:ext>
            </a:extLst>
          </p:cNvPr>
          <p:cNvSpPr/>
          <p:nvPr/>
        </p:nvSpPr>
        <p:spPr>
          <a:xfrm rot="5400000" flipH="1">
            <a:off x="11485933" y="23361288"/>
            <a:ext cx="2154701" cy="950909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AF693E98-AC4A-C08D-B49B-1DB932CE7EF3}"/>
              </a:ext>
            </a:extLst>
          </p:cNvPr>
          <p:cNvSpPr/>
          <p:nvPr/>
        </p:nvSpPr>
        <p:spPr>
          <a:xfrm rot="5400000">
            <a:off x="12373222" y="22107837"/>
            <a:ext cx="869059" cy="461971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1B916BF-F7ED-C6F9-1CAC-3653FC8E5BD6}"/>
              </a:ext>
            </a:extLst>
          </p:cNvPr>
          <p:cNvSpPr/>
          <p:nvPr/>
        </p:nvSpPr>
        <p:spPr>
          <a:xfrm>
            <a:off x="12003502" y="21904290"/>
            <a:ext cx="574717" cy="93992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2CFC5C92-9E7A-AB9E-32AA-A39D261DEDBE}"/>
              </a:ext>
            </a:extLst>
          </p:cNvPr>
          <p:cNvSpPr/>
          <p:nvPr/>
        </p:nvSpPr>
        <p:spPr>
          <a:xfrm rot="5400000">
            <a:off x="12292019" y="22234473"/>
            <a:ext cx="734222" cy="347865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F4710DF0-3F57-9A04-9787-A1D70D3EB453}"/>
              </a:ext>
            </a:extLst>
          </p:cNvPr>
          <p:cNvSpPr/>
          <p:nvPr/>
        </p:nvSpPr>
        <p:spPr>
          <a:xfrm rot="5400000" flipH="1">
            <a:off x="11528994" y="23300108"/>
            <a:ext cx="1830826" cy="777312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EF1DD-127C-37F1-C031-05E10E438CCC}"/>
              </a:ext>
            </a:extLst>
          </p:cNvPr>
          <p:cNvSpPr/>
          <p:nvPr/>
        </p:nvSpPr>
        <p:spPr>
          <a:xfrm>
            <a:off x="12000990" y="22054286"/>
            <a:ext cx="486856" cy="1071065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A584A099-0AAB-07A6-45C1-6B3E14B10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17814222" y="23920248"/>
            <a:ext cx="497152" cy="56530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20919A4-E457-D4CA-545A-56FD559C2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"/>
                    </a14:imgEffect>
                  </a14:imgLayer>
                </a14:imgProps>
              </a:ext>
            </a:extLst>
          </a:blip>
          <a:srcRect l="23492" t="64867" r="54109" b="23794"/>
          <a:stretch/>
        </p:blipFill>
        <p:spPr>
          <a:xfrm>
            <a:off x="13723215" y="18466938"/>
            <a:ext cx="2922668" cy="102087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D09C480-FEB3-7574-B477-9B01D4D7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5351752" y="22412110"/>
            <a:ext cx="827039" cy="3672683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C46134B-252D-DBCC-D168-9B0EADC798CD}"/>
              </a:ext>
            </a:extLst>
          </p:cNvPr>
          <p:cNvSpPr/>
          <p:nvPr/>
        </p:nvSpPr>
        <p:spPr>
          <a:xfrm>
            <a:off x="11689133" y="22054285"/>
            <a:ext cx="370698" cy="2549894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4937001E-0DCE-1720-C4CB-9D5CC933B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13053665" y="24202900"/>
            <a:ext cx="1431601" cy="2801638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F90FE6B8-C214-3B6F-AA12-F4D7A6FBFCB5}"/>
              </a:ext>
            </a:extLst>
          </p:cNvPr>
          <p:cNvSpPr/>
          <p:nvPr/>
        </p:nvSpPr>
        <p:spPr>
          <a:xfrm>
            <a:off x="17105983" y="25360464"/>
            <a:ext cx="2113460" cy="193209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53C448A-591C-9E71-877A-8A4C4E4DE172}"/>
              </a:ext>
            </a:extLst>
          </p:cNvPr>
          <p:cNvSpPr/>
          <p:nvPr/>
        </p:nvSpPr>
        <p:spPr>
          <a:xfrm>
            <a:off x="7748028" y="23979945"/>
            <a:ext cx="2194212" cy="287665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5B700F99-F1D8-48C9-D06C-DD7C508E6429}"/>
              </a:ext>
            </a:extLst>
          </p:cNvPr>
          <p:cNvSpPr/>
          <p:nvPr/>
        </p:nvSpPr>
        <p:spPr>
          <a:xfrm rot="5400000" flipV="1">
            <a:off x="6483176" y="24358761"/>
            <a:ext cx="1643668" cy="886037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C686788B-F203-3BC8-7C7C-90CF42F02CCE}"/>
              </a:ext>
            </a:extLst>
          </p:cNvPr>
          <p:cNvSpPr/>
          <p:nvPr/>
        </p:nvSpPr>
        <p:spPr>
          <a:xfrm rot="5400000" flipH="1" flipV="1">
            <a:off x="6488914" y="25988999"/>
            <a:ext cx="1237897" cy="507117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D287B107-6C26-7394-0C67-C43B652486AB}"/>
              </a:ext>
            </a:extLst>
          </p:cNvPr>
          <p:cNvSpPr/>
          <p:nvPr/>
        </p:nvSpPr>
        <p:spPr>
          <a:xfrm>
            <a:off x="7355614" y="25480927"/>
            <a:ext cx="507117" cy="1380587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BA2785BC-7F21-0431-A42B-3D7AC2109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2274979" y="24024221"/>
            <a:ext cx="1475475" cy="2939311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2858A41-8C99-7697-621F-0B428E7B7913}"/>
              </a:ext>
            </a:extLst>
          </p:cNvPr>
          <p:cNvSpPr/>
          <p:nvPr/>
        </p:nvSpPr>
        <p:spPr>
          <a:xfrm>
            <a:off x="7865413" y="24202899"/>
            <a:ext cx="2061154" cy="244958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5A6B66DD-0DD4-833D-D7DB-05E9500700CA}"/>
              </a:ext>
            </a:extLst>
          </p:cNvPr>
          <p:cNvSpPr/>
          <p:nvPr/>
        </p:nvSpPr>
        <p:spPr>
          <a:xfrm rot="16200000">
            <a:off x="6801948" y="25964214"/>
            <a:ext cx="1002225" cy="374310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22BA506-136A-B537-4807-061A96EA7A83}"/>
              </a:ext>
            </a:extLst>
          </p:cNvPr>
          <p:cNvSpPr/>
          <p:nvPr/>
        </p:nvSpPr>
        <p:spPr>
          <a:xfrm>
            <a:off x="7489085" y="25480927"/>
            <a:ext cx="645549" cy="1167050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54" name="二等辺三角形 53">
            <a:extLst>
              <a:ext uri="{FF2B5EF4-FFF2-40B4-BE49-F238E27FC236}">
                <a16:creationId xmlns:a16="http://schemas.microsoft.com/office/drawing/2014/main" id="{23AA40A2-A1B7-C3AA-373A-DD504A0FC078}"/>
              </a:ext>
            </a:extLst>
          </p:cNvPr>
          <p:cNvSpPr/>
          <p:nvPr/>
        </p:nvSpPr>
        <p:spPr>
          <a:xfrm rot="5400000" flipV="1">
            <a:off x="6761620" y="24549151"/>
            <a:ext cx="1447356" cy="75486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3C7ADA6-08C8-BD1F-8B76-BA535347196B}"/>
              </a:ext>
            </a:extLst>
          </p:cNvPr>
          <p:cNvSpPr/>
          <p:nvPr/>
        </p:nvSpPr>
        <p:spPr>
          <a:xfrm>
            <a:off x="7968696" y="24393669"/>
            <a:ext cx="1953316" cy="204739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13916ECA-63CF-82CA-BBCF-712501E16D0C}"/>
              </a:ext>
            </a:extLst>
          </p:cNvPr>
          <p:cNvSpPr/>
          <p:nvPr/>
        </p:nvSpPr>
        <p:spPr>
          <a:xfrm rot="5400000" flipH="1" flipV="1">
            <a:off x="7017339" y="25869132"/>
            <a:ext cx="837350" cy="30651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FABCE08-CC61-37BF-7DE5-ACB52E966D0A}"/>
              </a:ext>
            </a:extLst>
          </p:cNvPr>
          <p:cNvSpPr/>
          <p:nvPr/>
        </p:nvSpPr>
        <p:spPr>
          <a:xfrm>
            <a:off x="7587704" y="25550830"/>
            <a:ext cx="446107" cy="888391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61" name="二等辺三角形 60">
            <a:extLst>
              <a:ext uri="{FF2B5EF4-FFF2-40B4-BE49-F238E27FC236}">
                <a16:creationId xmlns:a16="http://schemas.microsoft.com/office/drawing/2014/main" id="{B3BE47F9-D51A-CDD0-E8E8-A83DFAF7D79A}"/>
              </a:ext>
            </a:extLst>
          </p:cNvPr>
          <p:cNvSpPr/>
          <p:nvPr/>
        </p:nvSpPr>
        <p:spPr>
          <a:xfrm rot="5400000" flipV="1">
            <a:off x="7014908" y="24661515"/>
            <a:ext cx="1221636" cy="685947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844A20BA-AD34-BBA5-17D1-9CD1AA487A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380" y="16289870"/>
            <a:ext cx="713639" cy="552676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37C6FF51-3CB2-3EE9-E3FC-07D492F52E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8272" y="16395533"/>
            <a:ext cx="365106" cy="687847"/>
          </a:xfrm>
          <a:prstGeom prst="rect">
            <a:avLst/>
          </a:prstGeom>
        </p:spPr>
      </p:pic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35EB1AC3-1841-D0B7-C837-9C0647A68BFF}"/>
              </a:ext>
            </a:extLst>
          </p:cNvPr>
          <p:cNvSpPr/>
          <p:nvPr/>
        </p:nvSpPr>
        <p:spPr>
          <a:xfrm>
            <a:off x="7436014" y="13335095"/>
            <a:ext cx="630941" cy="308002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31DF4DB6-684C-B818-328F-001E3B9F62D9}"/>
              </a:ext>
            </a:extLst>
          </p:cNvPr>
          <p:cNvSpPr/>
          <p:nvPr/>
        </p:nvSpPr>
        <p:spPr>
          <a:xfrm>
            <a:off x="6124706" y="5858832"/>
            <a:ext cx="2771283" cy="708757"/>
          </a:xfrm>
          <a:prstGeom prst="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404E1767-8227-3986-DD76-A0EF716F9608}"/>
              </a:ext>
            </a:extLst>
          </p:cNvPr>
          <p:cNvSpPr/>
          <p:nvPr/>
        </p:nvSpPr>
        <p:spPr>
          <a:xfrm>
            <a:off x="6402977" y="14002955"/>
            <a:ext cx="2800982" cy="2058896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EA3D1AEA-9872-F394-183C-4351E0F8434A}"/>
              </a:ext>
            </a:extLst>
          </p:cNvPr>
          <p:cNvSpPr/>
          <p:nvPr/>
        </p:nvSpPr>
        <p:spPr>
          <a:xfrm>
            <a:off x="6437294" y="14011943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51263733-5D25-A360-B0BC-0DD9279EF713}"/>
              </a:ext>
            </a:extLst>
          </p:cNvPr>
          <p:cNvSpPr/>
          <p:nvPr/>
        </p:nvSpPr>
        <p:spPr>
          <a:xfrm>
            <a:off x="12343601" y="14026461"/>
            <a:ext cx="280098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36DA2499-0F09-CC29-1B19-26D0247BF13B}"/>
              </a:ext>
            </a:extLst>
          </p:cNvPr>
          <p:cNvSpPr/>
          <p:nvPr/>
        </p:nvSpPr>
        <p:spPr>
          <a:xfrm>
            <a:off x="12370630" y="14011941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9AC5AD79-DB1D-8524-41C2-8D396B7B6529}"/>
              </a:ext>
            </a:extLst>
          </p:cNvPr>
          <p:cNvSpPr/>
          <p:nvPr/>
        </p:nvSpPr>
        <p:spPr>
          <a:xfrm>
            <a:off x="17887657" y="13991260"/>
            <a:ext cx="102301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748F62F0-FC75-2460-5DBD-28521E67B5C7}"/>
              </a:ext>
            </a:extLst>
          </p:cNvPr>
          <p:cNvSpPr/>
          <p:nvPr/>
        </p:nvSpPr>
        <p:spPr>
          <a:xfrm>
            <a:off x="17933280" y="14015939"/>
            <a:ext cx="979716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BD2EB175-594B-A741-ED7F-AF060E62CC70}"/>
              </a:ext>
            </a:extLst>
          </p:cNvPr>
          <p:cNvSpPr/>
          <p:nvPr/>
        </p:nvSpPr>
        <p:spPr>
          <a:xfrm>
            <a:off x="12365594" y="15977899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3A6EEC5E-7BF0-F7BD-716D-B4FD8E065CDE}"/>
              </a:ext>
            </a:extLst>
          </p:cNvPr>
          <p:cNvSpPr/>
          <p:nvPr/>
        </p:nvSpPr>
        <p:spPr>
          <a:xfrm>
            <a:off x="12343603" y="13997563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 dirty="0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43799C1C-5742-5F4E-16F6-7BA292A20409}"/>
              </a:ext>
            </a:extLst>
          </p:cNvPr>
          <p:cNvSpPr/>
          <p:nvPr/>
        </p:nvSpPr>
        <p:spPr>
          <a:xfrm>
            <a:off x="17907147" y="15969525"/>
            <a:ext cx="1020808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84BA5A72-30E6-CA31-4ECD-BA0B31C7D984}"/>
              </a:ext>
            </a:extLst>
          </p:cNvPr>
          <p:cNvSpPr/>
          <p:nvPr/>
        </p:nvSpPr>
        <p:spPr>
          <a:xfrm>
            <a:off x="17904944" y="13997563"/>
            <a:ext cx="1023010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B188C60-CE8A-B5BC-9E3F-8165C6C31237}"/>
              </a:ext>
            </a:extLst>
          </p:cNvPr>
          <p:cNvSpPr/>
          <p:nvPr/>
        </p:nvSpPr>
        <p:spPr>
          <a:xfrm>
            <a:off x="10829787" y="4234099"/>
            <a:ext cx="91435" cy="2022331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FDA317C3-5A29-9C6C-C829-F1A136992BAB}"/>
              </a:ext>
            </a:extLst>
          </p:cNvPr>
          <p:cNvSpPr/>
          <p:nvPr/>
        </p:nvSpPr>
        <p:spPr>
          <a:xfrm>
            <a:off x="7277859" y="14042432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CE40B28-3151-90F4-81EC-DADA0CC4AFCD}"/>
              </a:ext>
            </a:extLst>
          </p:cNvPr>
          <p:cNvSpPr/>
          <p:nvPr/>
        </p:nvSpPr>
        <p:spPr>
          <a:xfrm>
            <a:off x="8284658" y="14046718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DBA1DCF8-F35A-3660-E52E-E29C8F532512}"/>
              </a:ext>
            </a:extLst>
          </p:cNvPr>
          <p:cNvSpPr/>
          <p:nvPr/>
        </p:nvSpPr>
        <p:spPr>
          <a:xfrm>
            <a:off x="6437295" y="15969527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A65FEC23-3F75-19DB-2EC4-D5F5D73999C0}"/>
              </a:ext>
            </a:extLst>
          </p:cNvPr>
          <p:cNvSpPr/>
          <p:nvPr/>
        </p:nvSpPr>
        <p:spPr>
          <a:xfrm>
            <a:off x="6410265" y="13997565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026D64D-8AA5-2F86-7AAB-5DE3178F7B6D}"/>
              </a:ext>
            </a:extLst>
          </p:cNvPr>
          <p:cNvSpPr/>
          <p:nvPr/>
        </p:nvSpPr>
        <p:spPr>
          <a:xfrm>
            <a:off x="13176679" y="1403444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1886698-9674-5D25-FAE2-D7214E8F686A}"/>
              </a:ext>
            </a:extLst>
          </p:cNvPr>
          <p:cNvSpPr/>
          <p:nvPr/>
        </p:nvSpPr>
        <p:spPr>
          <a:xfrm>
            <a:off x="14214225" y="1403444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6F2BD9E2-3594-4065-0BFC-960F0F396DF1}"/>
              </a:ext>
            </a:extLst>
          </p:cNvPr>
          <p:cNvSpPr/>
          <p:nvPr/>
        </p:nvSpPr>
        <p:spPr>
          <a:xfrm>
            <a:off x="3310333" y="13489096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2906940A-B3B8-10E7-1191-7CC8B5E9CC16}"/>
              </a:ext>
            </a:extLst>
          </p:cNvPr>
          <p:cNvSpPr/>
          <p:nvPr/>
        </p:nvSpPr>
        <p:spPr>
          <a:xfrm>
            <a:off x="3585680" y="13489096"/>
            <a:ext cx="254630" cy="545350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2" name="四角形: 角を丸くする 98">
            <a:extLst>
              <a:ext uri="{FF2B5EF4-FFF2-40B4-BE49-F238E27FC236}">
                <a16:creationId xmlns:a16="http://schemas.microsoft.com/office/drawing/2014/main" id="{D43194A3-983E-2A41-EBD4-9D8AFCF98F3D}"/>
              </a:ext>
            </a:extLst>
          </p:cNvPr>
          <p:cNvSpPr/>
          <p:nvPr/>
        </p:nvSpPr>
        <p:spPr>
          <a:xfrm>
            <a:off x="12578434" y="13288112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ACB44445-A66D-5328-3561-3B7B108DB0BC}"/>
              </a:ext>
            </a:extLst>
          </p:cNvPr>
          <p:cNvSpPr/>
          <p:nvPr/>
        </p:nvSpPr>
        <p:spPr>
          <a:xfrm>
            <a:off x="13637486" y="13301717"/>
            <a:ext cx="121940" cy="259677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2BBB716-E26A-BF5A-BADC-A69DB4F69A2E}"/>
              </a:ext>
            </a:extLst>
          </p:cNvPr>
          <p:cNvSpPr/>
          <p:nvPr/>
        </p:nvSpPr>
        <p:spPr>
          <a:xfrm>
            <a:off x="13650919" y="13597603"/>
            <a:ext cx="91435" cy="124262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1026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458763EE-9E08-AEC3-6B8E-AACBE297D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2658381" y="14029030"/>
            <a:ext cx="499600" cy="356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3FD25D2-F246-04A0-644E-8B286E9BB545}"/>
              </a:ext>
            </a:extLst>
          </p:cNvPr>
          <p:cNvSpPr/>
          <p:nvPr/>
        </p:nvSpPr>
        <p:spPr>
          <a:xfrm>
            <a:off x="913102" y="16386612"/>
            <a:ext cx="365106" cy="736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86" name="図 85">
            <a:extLst>
              <a:ext uri="{FF2B5EF4-FFF2-40B4-BE49-F238E27FC236}">
                <a16:creationId xmlns:a16="http://schemas.microsoft.com/office/drawing/2014/main" id="{B98DC918-21D6-96A9-C75A-BE47F2187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843764" y="16453279"/>
            <a:ext cx="814145" cy="647941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42276134-9CB3-5AF4-3D88-AE5384838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555502" y="15327394"/>
            <a:ext cx="493848" cy="687847"/>
          </a:xfrm>
          <a:prstGeom prst="rect">
            <a:avLst/>
          </a:prstGeom>
        </p:spPr>
      </p:pic>
      <p:sp>
        <p:nvSpPr>
          <p:cNvPr id="87" name="四角形: 角を丸くする 86">
            <a:extLst>
              <a:ext uri="{FF2B5EF4-FFF2-40B4-BE49-F238E27FC236}">
                <a16:creationId xmlns:a16="http://schemas.microsoft.com/office/drawing/2014/main" id="{AD8FDB59-EC91-3982-A9E7-C8F46C8713EB}"/>
              </a:ext>
            </a:extLst>
          </p:cNvPr>
          <p:cNvSpPr/>
          <p:nvPr/>
        </p:nvSpPr>
        <p:spPr>
          <a:xfrm>
            <a:off x="1843764" y="13043937"/>
            <a:ext cx="539002" cy="1030756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F36B5F5D-820C-9494-4D08-61957827DCB1}"/>
              </a:ext>
            </a:extLst>
          </p:cNvPr>
          <p:cNvSpPr/>
          <p:nvPr/>
        </p:nvSpPr>
        <p:spPr>
          <a:xfrm>
            <a:off x="1848524" y="13634486"/>
            <a:ext cx="534241" cy="249550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527219F5-8197-5EC5-B89D-25526751D6CB}"/>
              </a:ext>
            </a:extLst>
          </p:cNvPr>
          <p:cNvSpPr/>
          <p:nvPr/>
        </p:nvSpPr>
        <p:spPr>
          <a:xfrm>
            <a:off x="2787015" y="14333219"/>
            <a:ext cx="291465" cy="1377315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81D98AF-5E09-806C-57FC-C4111BA32599}"/>
              </a:ext>
            </a:extLst>
          </p:cNvPr>
          <p:cNvSpPr/>
          <p:nvPr/>
        </p:nvSpPr>
        <p:spPr>
          <a:xfrm>
            <a:off x="1846620" y="15963917"/>
            <a:ext cx="296927" cy="165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四角形: 角を丸くする 104">
            <a:extLst>
              <a:ext uri="{FF2B5EF4-FFF2-40B4-BE49-F238E27FC236}">
                <a16:creationId xmlns:a16="http://schemas.microsoft.com/office/drawing/2014/main" id="{F21926F8-06BD-977F-B710-C03EAC771F56}"/>
              </a:ext>
            </a:extLst>
          </p:cNvPr>
          <p:cNvSpPr/>
          <p:nvPr/>
        </p:nvSpPr>
        <p:spPr>
          <a:xfrm>
            <a:off x="1785960" y="15811448"/>
            <a:ext cx="564690" cy="252207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607BCFB-0EFA-EA29-69E5-CD9B2E46C30D}"/>
              </a:ext>
            </a:extLst>
          </p:cNvPr>
          <p:cNvSpPr/>
          <p:nvPr/>
        </p:nvSpPr>
        <p:spPr>
          <a:xfrm>
            <a:off x="1852334" y="13638227"/>
            <a:ext cx="295023" cy="349724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四角形: 角を丸くする 105">
            <a:extLst>
              <a:ext uri="{FF2B5EF4-FFF2-40B4-BE49-F238E27FC236}">
                <a16:creationId xmlns:a16="http://schemas.microsoft.com/office/drawing/2014/main" id="{F6EE8519-D2AE-EAE0-1A61-6C220ED9E559}"/>
              </a:ext>
            </a:extLst>
          </p:cNvPr>
          <p:cNvSpPr/>
          <p:nvPr/>
        </p:nvSpPr>
        <p:spPr>
          <a:xfrm>
            <a:off x="1769023" y="13822761"/>
            <a:ext cx="579425" cy="219248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77DCE3F4-599F-AE77-1E15-F1A2D34EE3A3}"/>
              </a:ext>
            </a:extLst>
          </p:cNvPr>
          <p:cNvSpPr/>
          <p:nvPr/>
        </p:nvSpPr>
        <p:spPr>
          <a:xfrm>
            <a:off x="20270740" y="22351377"/>
            <a:ext cx="17498362" cy="5125431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00FBCD6-6E12-A096-0784-B1B1156A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3979516" y="25717936"/>
            <a:ext cx="13789584" cy="565305"/>
          </a:xfrm>
          <a:prstGeom prst="rect">
            <a:avLst/>
          </a:prstGeom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18978C7E-2763-07E3-5494-CA73CC5FABFA}"/>
              </a:ext>
            </a:extLst>
          </p:cNvPr>
          <p:cNvSpPr/>
          <p:nvPr/>
        </p:nvSpPr>
        <p:spPr>
          <a:xfrm>
            <a:off x="34575503" y="23517429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68E2AA16-E7F5-365C-C874-9711CF3C9AC4}"/>
              </a:ext>
            </a:extLst>
          </p:cNvPr>
          <p:cNvSpPr/>
          <p:nvPr/>
        </p:nvSpPr>
        <p:spPr>
          <a:xfrm>
            <a:off x="28713632" y="23537756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8FCDA722-FC25-D8AE-2626-4C478438FB23}"/>
              </a:ext>
            </a:extLst>
          </p:cNvPr>
          <p:cNvSpPr/>
          <p:nvPr/>
        </p:nvSpPr>
        <p:spPr>
          <a:xfrm>
            <a:off x="22752425" y="23537754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636F94DA-660F-4226-AB76-08C0214D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53994" y="23385112"/>
            <a:ext cx="1325526" cy="3803579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F3882CA1-913C-7377-92A3-BFBAA30F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94620" y="23385112"/>
            <a:ext cx="1325526" cy="3803579"/>
          </a:xfrm>
          <a:prstGeom prst="rect">
            <a:avLst/>
          </a:prstGeom>
        </p:spPr>
      </p:pic>
      <p:pic>
        <p:nvPicPr>
          <p:cNvPr id="115" name="図 114">
            <a:extLst>
              <a:ext uri="{FF2B5EF4-FFF2-40B4-BE49-F238E27FC236}">
                <a16:creationId xmlns:a16="http://schemas.microsoft.com/office/drawing/2014/main" id="{804A52BB-3E79-3927-0898-E416F0729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67835" y="23385112"/>
            <a:ext cx="1325526" cy="3803579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2E37E30E-D938-2560-DC57-A186A00211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20270737" y="27128814"/>
            <a:ext cx="326843" cy="344615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21505875-C548-7593-15B9-E06CAD8E84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40353" y="25724250"/>
            <a:ext cx="713639" cy="552676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F680895B-B432-0CDC-F66E-0E50D1A9A6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75245" y="25829913"/>
            <a:ext cx="365106" cy="687847"/>
          </a:xfrm>
          <a:prstGeom prst="rect">
            <a:avLst/>
          </a:prstGeom>
        </p:spPr>
      </p:pic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9BC6AA58-6462-FE0F-29BC-DA17212A3428}"/>
              </a:ext>
            </a:extLst>
          </p:cNvPr>
          <p:cNvSpPr/>
          <p:nvPr/>
        </p:nvSpPr>
        <p:spPr>
          <a:xfrm>
            <a:off x="25862987" y="22769475"/>
            <a:ext cx="630941" cy="308002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873C2006-B0EC-5EAF-D9B1-B950085E505F}"/>
              </a:ext>
            </a:extLst>
          </p:cNvPr>
          <p:cNvSpPr/>
          <p:nvPr/>
        </p:nvSpPr>
        <p:spPr>
          <a:xfrm>
            <a:off x="24829950" y="23437335"/>
            <a:ext cx="2800982" cy="2058896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750BBF07-257C-F998-1741-D79864FC03A4}"/>
              </a:ext>
            </a:extLst>
          </p:cNvPr>
          <p:cNvSpPr/>
          <p:nvPr/>
        </p:nvSpPr>
        <p:spPr>
          <a:xfrm>
            <a:off x="24864267" y="23446323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2D7F3799-9230-3477-5551-2819FDA66444}"/>
              </a:ext>
            </a:extLst>
          </p:cNvPr>
          <p:cNvSpPr/>
          <p:nvPr/>
        </p:nvSpPr>
        <p:spPr>
          <a:xfrm>
            <a:off x="30770574" y="23460841"/>
            <a:ext cx="280098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B7B90A90-892E-0299-81E2-69B49861C8BB}"/>
              </a:ext>
            </a:extLst>
          </p:cNvPr>
          <p:cNvSpPr/>
          <p:nvPr/>
        </p:nvSpPr>
        <p:spPr>
          <a:xfrm>
            <a:off x="30797603" y="23446321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255D3D78-77DC-E147-7C15-490E83312007}"/>
              </a:ext>
            </a:extLst>
          </p:cNvPr>
          <p:cNvSpPr/>
          <p:nvPr/>
        </p:nvSpPr>
        <p:spPr>
          <a:xfrm>
            <a:off x="36314630" y="23425640"/>
            <a:ext cx="102301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7FE0919F-E64D-B349-B703-48DDD1E75D24}"/>
              </a:ext>
            </a:extLst>
          </p:cNvPr>
          <p:cNvSpPr/>
          <p:nvPr/>
        </p:nvSpPr>
        <p:spPr>
          <a:xfrm>
            <a:off x="36360253" y="23450319"/>
            <a:ext cx="979716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5AE72760-D7C1-6C8D-B5E9-E8654208A05E}"/>
              </a:ext>
            </a:extLst>
          </p:cNvPr>
          <p:cNvSpPr/>
          <p:nvPr/>
        </p:nvSpPr>
        <p:spPr>
          <a:xfrm>
            <a:off x="30792567" y="25412279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7D145004-F9F5-895E-ABE5-C18CF55F9E23}"/>
              </a:ext>
            </a:extLst>
          </p:cNvPr>
          <p:cNvSpPr/>
          <p:nvPr/>
        </p:nvSpPr>
        <p:spPr>
          <a:xfrm>
            <a:off x="30770576" y="23431943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 dirty="0"/>
          </a:p>
        </p:txBody>
      </p:sp>
      <p:sp>
        <p:nvSpPr>
          <p:cNvPr id="1024" name="四角形: 角を丸くする 1023">
            <a:extLst>
              <a:ext uri="{FF2B5EF4-FFF2-40B4-BE49-F238E27FC236}">
                <a16:creationId xmlns:a16="http://schemas.microsoft.com/office/drawing/2014/main" id="{74EE5119-8A68-7FD7-9A60-375100F44AC9}"/>
              </a:ext>
            </a:extLst>
          </p:cNvPr>
          <p:cNvSpPr/>
          <p:nvPr/>
        </p:nvSpPr>
        <p:spPr>
          <a:xfrm>
            <a:off x="36334120" y="25403905"/>
            <a:ext cx="1020808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5" name="四角形: 角を丸くする 1024">
            <a:extLst>
              <a:ext uri="{FF2B5EF4-FFF2-40B4-BE49-F238E27FC236}">
                <a16:creationId xmlns:a16="http://schemas.microsoft.com/office/drawing/2014/main" id="{DC3EB83D-97FF-73BD-BCEB-067CFBAD2F73}"/>
              </a:ext>
            </a:extLst>
          </p:cNvPr>
          <p:cNvSpPr/>
          <p:nvPr/>
        </p:nvSpPr>
        <p:spPr>
          <a:xfrm>
            <a:off x="36331917" y="23431943"/>
            <a:ext cx="1023010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816E3BF-5255-60DA-A92C-33909004E4A8}"/>
              </a:ext>
            </a:extLst>
          </p:cNvPr>
          <p:cNvSpPr/>
          <p:nvPr/>
        </p:nvSpPr>
        <p:spPr>
          <a:xfrm>
            <a:off x="25704832" y="23476812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89650151-F5C3-F9D3-740D-DE61990E5B96}"/>
              </a:ext>
            </a:extLst>
          </p:cNvPr>
          <p:cNvSpPr/>
          <p:nvPr/>
        </p:nvSpPr>
        <p:spPr>
          <a:xfrm>
            <a:off x="26711631" y="23481098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9" name="四角形: 角を丸くする 1028">
            <a:extLst>
              <a:ext uri="{FF2B5EF4-FFF2-40B4-BE49-F238E27FC236}">
                <a16:creationId xmlns:a16="http://schemas.microsoft.com/office/drawing/2014/main" id="{724FD83B-7A93-C8B9-3732-DB0539244D17}"/>
              </a:ext>
            </a:extLst>
          </p:cNvPr>
          <p:cNvSpPr/>
          <p:nvPr/>
        </p:nvSpPr>
        <p:spPr>
          <a:xfrm>
            <a:off x="24864268" y="25403907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0" name="四角形: 角を丸くする 1029">
            <a:extLst>
              <a:ext uri="{FF2B5EF4-FFF2-40B4-BE49-F238E27FC236}">
                <a16:creationId xmlns:a16="http://schemas.microsoft.com/office/drawing/2014/main" id="{4708B3BE-5DA7-8E5E-BF23-CFCA2D7DB670}"/>
              </a:ext>
            </a:extLst>
          </p:cNvPr>
          <p:cNvSpPr/>
          <p:nvPr/>
        </p:nvSpPr>
        <p:spPr>
          <a:xfrm>
            <a:off x="24837238" y="23431945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3FCD0699-DE82-8DD7-FD58-11A4ACE1A09A}"/>
              </a:ext>
            </a:extLst>
          </p:cNvPr>
          <p:cNvSpPr/>
          <p:nvPr/>
        </p:nvSpPr>
        <p:spPr>
          <a:xfrm>
            <a:off x="31603652" y="2346882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A038D54C-C59B-E6CD-FC7F-50BBBAD6C9AB}"/>
              </a:ext>
            </a:extLst>
          </p:cNvPr>
          <p:cNvSpPr/>
          <p:nvPr/>
        </p:nvSpPr>
        <p:spPr>
          <a:xfrm>
            <a:off x="32641198" y="2346882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58C77F32-5776-7BE6-6764-88CBC86248B4}"/>
              </a:ext>
            </a:extLst>
          </p:cNvPr>
          <p:cNvSpPr/>
          <p:nvPr/>
        </p:nvSpPr>
        <p:spPr>
          <a:xfrm>
            <a:off x="21737306" y="22923476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4" name="四角形: 角を丸くする 1033">
            <a:extLst>
              <a:ext uri="{FF2B5EF4-FFF2-40B4-BE49-F238E27FC236}">
                <a16:creationId xmlns:a16="http://schemas.microsoft.com/office/drawing/2014/main" id="{66860C09-E67D-5F31-3F1A-D5CFAAFAEF93}"/>
              </a:ext>
            </a:extLst>
          </p:cNvPr>
          <p:cNvSpPr/>
          <p:nvPr/>
        </p:nvSpPr>
        <p:spPr>
          <a:xfrm>
            <a:off x="22012653" y="22923476"/>
            <a:ext cx="254630" cy="545350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5" name="四角形: 角を丸くする 98">
            <a:extLst>
              <a:ext uri="{FF2B5EF4-FFF2-40B4-BE49-F238E27FC236}">
                <a16:creationId xmlns:a16="http://schemas.microsoft.com/office/drawing/2014/main" id="{C7DB8575-CBC5-12EA-79C5-5E2FE786BF91}"/>
              </a:ext>
            </a:extLst>
          </p:cNvPr>
          <p:cNvSpPr/>
          <p:nvPr/>
        </p:nvSpPr>
        <p:spPr>
          <a:xfrm>
            <a:off x="31005407" y="22722492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6" name="角丸四角形 62">
            <a:extLst>
              <a:ext uri="{FF2B5EF4-FFF2-40B4-BE49-F238E27FC236}">
                <a16:creationId xmlns:a16="http://schemas.microsoft.com/office/drawing/2014/main" id="{BBB43474-4A9E-BAD1-CF38-0D801889C0CD}"/>
              </a:ext>
            </a:extLst>
          </p:cNvPr>
          <p:cNvSpPr/>
          <p:nvPr/>
        </p:nvSpPr>
        <p:spPr>
          <a:xfrm>
            <a:off x="32064459" y="22736097"/>
            <a:ext cx="121940" cy="259677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7" name="円/楕円 63">
            <a:extLst>
              <a:ext uri="{FF2B5EF4-FFF2-40B4-BE49-F238E27FC236}">
                <a16:creationId xmlns:a16="http://schemas.microsoft.com/office/drawing/2014/main" id="{EAA37E54-C20F-2D59-8B79-ECAC628192C3}"/>
              </a:ext>
            </a:extLst>
          </p:cNvPr>
          <p:cNvSpPr/>
          <p:nvPr/>
        </p:nvSpPr>
        <p:spPr>
          <a:xfrm>
            <a:off x="32077892" y="23031983"/>
            <a:ext cx="91435" cy="124262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1038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E04682A6-2103-3794-0A85-F8BC034DD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21085354" y="23463410"/>
            <a:ext cx="499600" cy="356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図 1038">
            <a:extLst>
              <a:ext uri="{FF2B5EF4-FFF2-40B4-BE49-F238E27FC236}">
                <a16:creationId xmlns:a16="http://schemas.microsoft.com/office/drawing/2014/main" id="{00003710-6953-C492-2D09-5C58C6740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0270737" y="25887659"/>
            <a:ext cx="814145" cy="647941"/>
          </a:xfrm>
          <a:prstGeom prst="rect">
            <a:avLst/>
          </a:prstGeom>
        </p:spPr>
      </p:pic>
      <p:sp>
        <p:nvSpPr>
          <p:cNvPr id="1040" name="四角形: 角を丸くする 1039">
            <a:extLst>
              <a:ext uri="{FF2B5EF4-FFF2-40B4-BE49-F238E27FC236}">
                <a16:creationId xmlns:a16="http://schemas.microsoft.com/office/drawing/2014/main" id="{932C3249-35AB-2623-9568-42F72DF6D098}"/>
              </a:ext>
            </a:extLst>
          </p:cNvPr>
          <p:cNvSpPr/>
          <p:nvPr/>
        </p:nvSpPr>
        <p:spPr>
          <a:xfrm>
            <a:off x="20270737" y="22478317"/>
            <a:ext cx="539002" cy="1030756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41" name="四角形: 角を丸くする 1040">
            <a:extLst>
              <a:ext uri="{FF2B5EF4-FFF2-40B4-BE49-F238E27FC236}">
                <a16:creationId xmlns:a16="http://schemas.microsoft.com/office/drawing/2014/main" id="{66F65EA0-6828-7650-3A7E-6900C3FF7261}"/>
              </a:ext>
            </a:extLst>
          </p:cNvPr>
          <p:cNvSpPr/>
          <p:nvPr/>
        </p:nvSpPr>
        <p:spPr>
          <a:xfrm>
            <a:off x="20275497" y="23068866"/>
            <a:ext cx="534241" cy="249550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42" name="四角形: 角を丸くする 1041">
            <a:extLst>
              <a:ext uri="{FF2B5EF4-FFF2-40B4-BE49-F238E27FC236}">
                <a16:creationId xmlns:a16="http://schemas.microsoft.com/office/drawing/2014/main" id="{7E985D0F-BDF6-3B94-7F38-5916EFC2693A}"/>
              </a:ext>
            </a:extLst>
          </p:cNvPr>
          <p:cNvSpPr/>
          <p:nvPr/>
        </p:nvSpPr>
        <p:spPr>
          <a:xfrm>
            <a:off x="21213988" y="23767599"/>
            <a:ext cx="291465" cy="1377315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4A6F57C2-C610-EEA9-9BD2-9A3AC3DC2482}"/>
              </a:ext>
            </a:extLst>
          </p:cNvPr>
          <p:cNvSpPr/>
          <p:nvPr/>
        </p:nvSpPr>
        <p:spPr>
          <a:xfrm>
            <a:off x="20273593" y="25398297"/>
            <a:ext cx="296927" cy="165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778463C9-0D38-44EF-9466-7F4CABDF6D54}"/>
              </a:ext>
            </a:extLst>
          </p:cNvPr>
          <p:cNvSpPr/>
          <p:nvPr/>
        </p:nvSpPr>
        <p:spPr>
          <a:xfrm>
            <a:off x="20212933" y="25245828"/>
            <a:ext cx="564690" cy="252207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6A10489B-30EB-204E-A533-08620CD96801}"/>
              </a:ext>
            </a:extLst>
          </p:cNvPr>
          <p:cNvSpPr/>
          <p:nvPr/>
        </p:nvSpPr>
        <p:spPr>
          <a:xfrm>
            <a:off x="20279307" y="23072607"/>
            <a:ext cx="295023" cy="349724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6" name="四角形: 角を丸くする 1045">
            <a:extLst>
              <a:ext uri="{FF2B5EF4-FFF2-40B4-BE49-F238E27FC236}">
                <a16:creationId xmlns:a16="http://schemas.microsoft.com/office/drawing/2014/main" id="{FF0C43A0-DAA4-EF5F-3A0D-B92F6970B010}"/>
              </a:ext>
            </a:extLst>
          </p:cNvPr>
          <p:cNvSpPr/>
          <p:nvPr/>
        </p:nvSpPr>
        <p:spPr>
          <a:xfrm>
            <a:off x="20195996" y="23257141"/>
            <a:ext cx="579425" cy="219248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</p:spTree>
    <p:extLst>
      <p:ext uri="{BB962C8B-B14F-4D97-AF65-F5344CB8AC3E}">
        <p14:creationId xmlns:p14="http://schemas.microsoft.com/office/powerpoint/2010/main" val="408875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E16525E-B23B-D869-5FEE-FC8E18F5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125115" cy="14905447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22E86E5-4B59-CF8B-8BE5-CF65AB3220AF}"/>
              </a:ext>
            </a:extLst>
          </p:cNvPr>
          <p:cNvSpPr/>
          <p:nvPr/>
        </p:nvSpPr>
        <p:spPr>
          <a:xfrm>
            <a:off x="0" y="2644140"/>
            <a:ext cx="1701307" cy="6431280"/>
          </a:xfrm>
          <a:prstGeom prst="roundRect">
            <a:avLst>
              <a:gd name="adj" fmla="val 11890"/>
            </a:avLst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E8AC67A-E7B4-039D-DF99-F8907DEF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5447"/>
            <a:ext cx="51135410" cy="14905446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62A57A0-646E-238B-844C-841C03D69C73}"/>
              </a:ext>
            </a:extLst>
          </p:cNvPr>
          <p:cNvSpPr/>
          <p:nvPr/>
        </p:nvSpPr>
        <p:spPr>
          <a:xfrm>
            <a:off x="-1" y="17549587"/>
            <a:ext cx="1701307" cy="6431280"/>
          </a:xfrm>
          <a:prstGeom prst="roundRect">
            <a:avLst>
              <a:gd name="adj" fmla="val 11890"/>
            </a:avLst>
          </a:prstGeom>
          <a:gradFill>
            <a:gsLst>
              <a:gs pos="64000">
                <a:schemeClr val="tx1">
                  <a:lumMod val="95000"/>
                  <a:lumOff val="5000"/>
                  <a:alpha val="4000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  <a:gs pos="27347">
                <a:srgbClr val="0D0D0D">
                  <a:alpha val="50000"/>
                </a:srgbClr>
              </a:gs>
              <a:gs pos="100000">
                <a:schemeClr val="tx1">
                  <a:lumMod val="95000"/>
                  <a:lumOff val="5000"/>
                  <a:alpha val="50000"/>
                </a:schemeClr>
              </a:gs>
            </a:gsLst>
            <a:lin ang="9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0173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8088</TotalTime>
  <Words>2</Words>
  <Application>Microsoft Office PowerPoint</Application>
  <PresentationFormat>ユーザー設定</PresentationFormat>
  <Paragraphs>2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麻呂 wattz</cp:lastModifiedBy>
  <cp:revision>92</cp:revision>
  <dcterms:created xsi:type="dcterms:W3CDTF">2024-09-24T00:40:27Z</dcterms:created>
  <dcterms:modified xsi:type="dcterms:W3CDTF">2024-11-03T12:35:13Z</dcterms:modified>
</cp:coreProperties>
</file>